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Montserrat SemiBold"/>
      <p:regular r:id="rId17"/>
      <p:bold r:id="rId18"/>
      <p:italic r:id="rId19"/>
      <p:boldItalic r:id="rId20"/>
    </p:embeddedFont>
    <p:embeddedFont>
      <p:font typeface="Montserrat"/>
      <p:regular r:id="rId21"/>
      <p:bold r:id="rId22"/>
      <p:italic r:id="rId23"/>
      <p:boldItalic r:id="rId24"/>
    </p:embeddedFont>
    <p:embeddedFont>
      <p:font typeface="Montserrat Medium"/>
      <p:regular r:id="rId25"/>
      <p:bold r:id="rId26"/>
      <p:italic r:id="rId27"/>
      <p:boldItalic r:id="rId28"/>
    </p:embeddedFont>
    <p:embeddedFont>
      <p:font typeface="Montserrat Light"/>
      <p:regular r:id="rId29"/>
      <p:bold r:id="rId30"/>
      <p:italic r:id="rId31"/>
      <p:boldItalic r:id="rId32"/>
    </p:embeddedFont>
    <p:embeddedFont>
      <p:font typeface="Montserrat ExtraBold"/>
      <p:bold r:id="rId33"/>
      <p:boldItalic r:id="rId34"/>
    </p:embeddedFont>
    <p:embeddedFont>
      <p:font typeface="Karla"/>
      <p:regular r:id="rId35"/>
      <p:bold r:id="rId36"/>
      <p:italic r:id="rId37"/>
      <p:boldItalic r:id="rId38"/>
    </p:embeddedFont>
    <p:embeddedFont>
      <p:font typeface="Montserrat Thin"/>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MontserratThin-bold.fntdata"/><Relationship Id="rId20" Type="http://schemas.openxmlformats.org/officeDocument/2006/relationships/font" Target="fonts/MontserratSemiBold-boldItalic.fntdata"/><Relationship Id="rId42" Type="http://schemas.openxmlformats.org/officeDocument/2006/relationships/font" Target="fonts/MontserratThin-boldItalic.fntdata"/><Relationship Id="rId41" Type="http://schemas.openxmlformats.org/officeDocument/2006/relationships/font" Target="fonts/MontserratThin-italic.fntdata"/><Relationship Id="rId22" Type="http://schemas.openxmlformats.org/officeDocument/2006/relationships/font" Target="fonts/Montserrat-bold.fntdata"/><Relationship Id="rId44" Type="http://schemas.openxmlformats.org/officeDocument/2006/relationships/font" Target="fonts/OpenSans-bold.fntdata"/><Relationship Id="rId21" Type="http://schemas.openxmlformats.org/officeDocument/2006/relationships/font" Target="fonts/Montserrat-regular.fntdata"/><Relationship Id="rId43" Type="http://schemas.openxmlformats.org/officeDocument/2006/relationships/font" Target="fonts/OpenSans-regular.fntdata"/><Relationship Id="rId24" Type="http://schemas.openxmlformats.org/officeDocument/2006/relationships/font" Target="fonts/Montserrat-boldItalic.fntdata"/><Relationship Id="rId46" Type="http://schemas.openxmlformats.org/officeDocument/2006/relationships/font" Target="fonts/OpenSans-boldItalic.fntdata"/><Relationship Id="rId23" Type="http://schemas.openxmlformats.org/officeDocument/2006/relationships/font" Target="fonts/Montserrat-italic.fntdata"/><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fntdata"/><Relationship Id="rId25" Type="http://schemas.openxmlformats.org/officeDocument/2006/relationships/font" Target="fonts/MontserratMedium-regular.fntdata"/><Relationship Id="rId28" Type="http://schemas.openxmlformats.org/officeDocument/2006/relationships/font" Target="fonts/MontserratMedium-boldItalic.fntdata"/><Relationship Id="rId27" Type="http://schemas.openxmlformats.org/officeDocument/2006/relationships/font" Target="fonts/MontserratMedium-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Light-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italic.fntdata"/><Relationship Id="rId30" Type="http://schemas.openxmlformats.org/officeDocument/2006/relationships/font" Target="fonts/MontserratLight-bold.fntdata"/><Relationship Id="rId11" Type="http://schemas.openxmlformats.org/officeDocument/2006/relationships/slide" Target="slides/slide7.xml"/><Relationship Id="rId33" Type="http://schemas.openxmlformats.org/officeDocument/2006/relationships/font" Target="fonts/MontserratExtraBold-bold.fntdata"/><Relationship Id="rId10" Type="http://schemas.openxmlformats.org/officeDocument/2006/relationships/slide" Target="slides/slide6.xml"/><Relationship Id="rId32" Type="http://schemas.openxmlformats.org/officeDocument/2006/relationships/font" Target="fonts/MontserratLight-boldItalic.fntdata"/><Relationship Id="rId13" Type="http://schemas.openxmlformats.org/officeDocument/2006/relationships/slide" Target="slides/slide9.xml"/><Relationship Id="rId35" Type="http://schemas.openxmlformats.org/officeDocument/2006/relationships/font" Target="fonts/Karla-regular.fntdata"/><Relationship Id="rId12" Type="http://schemas.openxmlformats.org/officeDocument/2006/relationships/slide" Target="slides/slide8.xml"/><Relationship Id="rId34" Type="http://schemas.openxmlformats.org/officeDocument/2006/relationships/font" Target="fonts/MontserratExtraBold-boldItalic.fntdata"/><Relationship Id="rId15" Type="http://schemas.openxmlformats.org/officeDocument/2006/relationships/slide" Target="slides/slide11.xml"/><Relationship Id="rId37" Type="http://schemas.openxmlformats.org/officeDocument/2006/relationships/font" Target="fonts/Karla-italic.fntdata"/><Relationship Id="rId14" Type="http://schemas.openxmlformats.org/officeDocument/2006/relationships/slide" Target="slides/slide10.xml"/><Relationship Id="rId36" Type="http://schemas.openxmlformats.org/officeDocument/2006/relationships/font" Target="fonts/Karla-bold.fntdata"/><Relationship Id="rId17" Type="http://schemas.openxmlformats.org/officeDocument/2006/relationships/font" Target="fonts/MontserratSemiBold-regular.fntdata"/><Relationship Id="rId39" Type="http://schemas.openxmlformats.org/officeDocument/2006/relationships/font" Target="fonts/MontserratThin-regular.fntdata"/><Relationship Id="rId16" Type="http://schemas.openxmlformats.org/officeDocument/2006/relationships/slide" Target="slides/slide12.xml"/><Relationship Id="rId38" Type="http://schemas.openxmlformats.org/officeDocument/2006/relationships/font" Target="fonts/Karla-boldItalic.fntdata"/><Relationship Id="rId19" Type="http://schemas.openxmlformats.org/officeDocument/2006/relationships/font" Target="fonts/MontserratSemiBold-italic.fntdata"/><Relationship Id="rId18" Type="http://schemas.openxmlformats.org/officeDocument/2006/relationships/font" Target="fonts/MontserratSemi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312e4e4be_1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 name="Google Shape;84;g4312e4e4be_1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g4312e4e4be_1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312e4e4be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312e4e4be_1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4312e4e4be_1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312e4e4be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312e4e4be_1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solidFill>
                  <a:schemeClr val="dk2"/>
                </a:solidFill>
              </a:rPr>
              <a:t> Identify and interview specific student groups</a:t>
            </a:r>
            <a:endParaRPr>
              <a:solidFill>
                <a:schemeClr val="dk2"/>
              </a:solidFill>
            </a:endParaRPr>
          </a:p>
          <a:p>
            <a:pPr indent="-127000" lvl="0" marL="228600" rtl="0" algn="l">
              <a:lnSpc>
                <a:spcPct val="90000"/>
              </a:lnSpc>
              <a:spcBef>
                <a:spcPts val="0"/>
              </a:spcBef>
              <a:spcAft>
                <a:spcPts val="0"/>
              </a:spcAft>
              <a:buClr>
                <a:schemeClr val="dk2"/>
              </a:buClr>
              <a:buSzPts val="1200"/>
              <a:buChar char="•"/>
            </a:pPr>
            <a:r>
              <a:rPr lang="en-US">
                <a:solidFill>
                  <a:schemeClr val="dk2"/>
                </a:solidFill>
              </a:rPr>
              <a:t>What do we expect in terms of the data from research?</a:t>
            </a:r>
            <a:endParaRPr>
              <a:solidFill>
                <a:schemeClr val="dk2"/>
              </a:solidFill>
            </a:endParaRPr>
          </a:p>
          <a:p>
            <a:pPr indent="-127000" lvl="0" marL="228600" rtl="0" algn="l">
              <a:lnSpc>
                <a:spcPct val="90000"/>
              </a:lnSpc>
              <a:spcBef>
                <a:spcPts val="1000"/>
              </a:spcBef>
              <a:spcAft>
                <a:spcPts val="0"/>
              </a:spcAft>
              <a:buClr>
                <a:schemeClr val="dk2"/>
              </a:buClr>
              <a:buSzPts val="1200"/>
              <a:buChar char="•"/>
            </a:pPr>
            <a:r>
              <a:rPr lang="en-US">
                <a:solidFill>
                  <a:schemeClr val="dk2"/>
                </a:solidFill>
              </a:rPr>
              <a:t>How are we going to use this data? To refine and elaborate on what we learned from the questionnaire</a:t>
            </a:r>
            <a:endParaRPr>
              <a:solidFill>
                <a:schemeClr val="dk2"/>
              </a:solidFill>
            </a:endParaRPr>
          </a:p>
          <a:p>
            <a:pPr indent="-127000" lvl="0" marL="228600" rtl="0" algn="l">
              <a:lnSpc>
                <a:spcPct val="90000"/>
              </a:lnSpc>
              <a:spcBef>
                <a:spcPts val="1000"/>
              </a:spcBef>
              <a:spcAft>
                <a:spcPts val="0"/>
              </a:spcAft>
              <a:buClr>
                <a:schemeClr val="dk2"/>
              </a:buClr>
              <a:buSzPts val="1200"/>
              <a:buChar char="•"/>
            </a:pPr>
            <a:r>
              <a:rPr lang="en-US">
                <a:solidFill>
                  <a:schemeClr val="dk2"/>
                </a:solidFill>
              </a:rPr>
              <a:t>What is our idea? *what does this question want?* If the reason is because events info is not readily available -&gt; </a:t>
            </a:r>
            <a:endParaRPr/>
          </a:p>
        </p:txBody>
      </p:sp>
      <p:sp>
        <p:nvSpPr>
          <p:cNvPr id="193" name="Google Shape;193;g4312e4e4be_1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4312e4e4be_1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4312e4e4be_1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4312e4e4be_1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31799d3b4_5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 name="Google Shape;90;g431799d3b4_5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431799d3b4_5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31799d3b4_5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31799d3b4_5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431799d3b4_5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31799d3b4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31799d3b4_5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431799d3b4_5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312e4e4be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312e4e4be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4312e4e4be_1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312e4e4be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312e4e4be_1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Explain, the target body as a whole is the student body then list off the types of students. </a:t>
            </a:r>
            <a:endParaRPr/>
          </a:p>
        </p:txBody>
      </p:sp>
      <p:sp>
        <p:nvSpPr>
          <p:cNvPr id="128" name="Google Shape;128;g4312e4e4be_1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31799d3b4_16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31799d3b4_16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431799d3b4_16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30f0e893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30f0e893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430f0e893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312e4e4be_1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312e4e4be_1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Basically, just talk about how we will conduct this experiment. Our step by step process on what should be a successful study in our perspective. Can probably elaborate on what these 3 groups will be (who their TA will be)</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Want to learn about what motivates students to attend events</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What kind of events</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How do they learn about events on campus</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What kind of events would student want to attend</a:t>
            </a:r>
            <a:endParaRPr>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Char char="●"/>
            </a:pPr>
            <a:r>
              <a:rPr lang="en-US">
                <a:latin typeface="Arial"/>
                <a:ea typeface="Arial"/>
                <a:cs typeface="Arial"/>
                <a:sym typeface="Arial"/>
              </a:rPr>
              <a:t>Draw comparisons between:</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commuters/on-campus residence/off-campus</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international/domestic/exchange/out of province/from GTA/out of GTA</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first year/upper year</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Program of study</a:t>
            </a:r>
            <a:endParaRPr>
              <a:latin typeface="Arial"/>
              <a:ea typeface="Arial"/>
              <a:cs typeface="Arial"/>
              <a:sym typeface="Arial"/>
            </a:endParaRPr>
          </a:p>
          <a:p>
            <a:pPr indent="-304800" lvl="1" marL="914400" rtl="0" algn="l">
              <a:lnSpc>
                <a:spcPct val="115000"/>
              </a:lnSpc>
              <a:spcBef>
                <a:spcPts val="0"/>
              </a:spcBef>
              <a:spcAft>
                <a:spcPts val="0"/>
              </a:spcAft>
              <a:buClr>
                <a:schemeClr val="dk1"/>
              </a:buClr>
              <a:buSzPts val="1200"/>
              <a:buChar char="○"/>
            </a:pPr>
            <a:r>
              <a:rPr lang="en-US">
                <a:latin typeface="Arial"/>
                <a:ea typeface="Arial"/>
                <a:cs typeface="Arial"/>
                <a:sym typeface="Arial"/>
              </a:rPr>
              <a:t>Gender</a:t>
            </a:r>
            <a:endParaRPr>
              <a:latin typeface="Arial"/>
              <a:ea typeface="Arial"/>
              <a:cs typeface="Arial"/>
              <a:sym typeface="Arial"/>
            </a:endParaRPr>
          </a:p>
          <a:p>
            <a:pPr indent="0" lvl="0" marL="0" rtl="0" algn="l">
              <a:spcBef>
                <a:spcPts val="0"/>
              </a:spcBef>
              <a:spcAft>
                <a:spcPts val="0"/>
              </a:spcAft>
              <a:buNone/>
            </a:pPr>
            <a:r>
              <a:t/>
            </a:r>
            <a:endParaRPr/>
          </a:p>
        </p:txBody>
      </p:sp>
      <p:sp>
        <p:nvSpPr>
          <p:cNvPr id="155" name="Google Shape;155;g4312e4e4be_1_1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3" name="Shape 13"/>
        <p:cNvGrpSpPr/>
        <p:nvPr/>
      </p:nvGrpSpPr>
      <p:grpSpPr>
        <a:xfrm>
          <a:off x="0" y="0"/>
          <a:ext cx="0" cy="0"/>
          <a:chOff x="0" y="0"/>
          <a:chExt cx="0" cy="0"/>
        </a:xfrm>
      </p:grpSpPr>
      <p:sp>
        <p:nvSpPr>
          <p:cNvPr id="14" name="Google Shape;14;p2"/>
          <p:cNvSpPr/>
          <p:nvPr/>
        </p:nvSpPr>
        <p:spPr>
          <a:xfrm>
            <a:off x="291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2"/>
          <p:cNvSpPr/>
          <p:nvPr/>
        </p:nvSpPr>
        <p:spPr>
          <a:xfrm>
            <a:off x="-12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6" name="Google Shape;16;p2"/>
          <p:cNvSpPr txBox="1"/>
          <p:nvPr>
            <p:ph type="ctrTitle"/>
          </p:nvPr>
        </p:nvSpPr>
        <p:spPr>
          <a:xfrm>
            <a:off x="864400" y="4234600"/>
            <a:ext cx="4707600" cy="1575900"/>
          </a:xfrm>
          <a:prstGeom prst="rect">
            <a:avLst/>
          </a:prstGeom>
        </p:spPr>
        <p:txBody>
          <a:bodyPr anchorCtr="0" anchor="b" bIns="121900" lIns="121900" spcFirstLastPara="1" rIns="121900" wrap="square" tIns="12190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1"/>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7" name="Google Shape;67;p11"/>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8" name="Google Shape;68;p11"/>
          <p:cNvSpPr txBox="1"/>
          <p:nvPr>
            <p:ph idx="1" type="body"/>
          </p:nvPr>
        </p:nvSpPr>
        <p:spPr>
          <a:xfrm>
            <a:off x="1121333" y="5367067"/>
            <a:ext cx="10461300" cy="692700"/>
          </a:xfrm>
          <a:prstGeom prst="rect">
            <a:avLst/>
          </a:prstGeom>
        </p:spPr>
        <p:txBody>
          <a:bodyPr anchorCtr="0" anchor="b" bIns="121900" lIns="121900" spcFirstLastPara="1" rIns="121900" wrap="square" tIns="121900"/>
          <a:lstStyle>
            <a:lvl1pPr indent="-228600" lvl="0" marL="457200">
              <a:spcBef>
                <a:spcPts val="500"/>
              </a:spcBef>
              <a:spcAft>
                <a:spcPts val="0"/>
              </a:spcAft>
              <a:buSzPts val="2700"/>
              <a:buNone/>
              <a:defRPr/>
            </a:lvl1pPr>
          </a:lstStyle>
          <a:p/>
        </p:txBody>
      </p:sp>
      <p:sp>
        <p:nvSpPr>
          <p:cNvPr id="69" name="Google Shape;69;p11"/>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0" name="Shape 70"/>
        <p:cNvGrpSpPr/>
        <p:nvPr/>
      </p:nvGrpSpPr>
      <p:grpSpPr>
        <a:xfrm>
          <a:off x="0" y="0"/>
          <a:ext cx="0" cy="0"/>
          <a:chOff x="0" y="0"/>
          <a:chExt cx="0" cy="0"/>
        </a:xfrm>
      </p:grpSpPr>
      <p:sp>
        <p:nvSpPr>
          <p:cNvPr id="71" name="Google Shape;71;p12"/>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72" name="Google Shape;72;p12"/>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73" name="Google Shape;73;p12"/>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74" name="Shape 74"/>
        <p:cNvGrpSpPr/>
        <p:nvPr/>
      </p:nvGrpSpPr>
      <p:grpSpPr>
        <a:xfrm>
          <a:off x="0" y="0"/>
          <a:ext cx="0" cy="0"/>
          <a:chOff x="0" y="0"/>
          <a:chExt cx="0" cy="0"/>
        </a:xfrm>
      </p:grpSpPr>
      <p:sp>
        <p:nvSpPr>
          <p:cNvPr id="75" name="Google Shape;75;p13"/>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6" name="Shape 76"/>
        <p:cNvGrpSpPr/>
        <p:nvPr/>
      </p:nvGrpSpPr>
      <p:grpSpPr>
        <a:xfrm>
          <a:off x="0" y="0"/>
          <a:ext cx="0" cy="0"/>
          <a:chOff x="0" y="0"/>
          <a:chExt cx="0" cy="0"/>
        </a:xfrm>
      </p:grpSpPr>
      <p:sp>
        <p:nvSpPr>
          <p:cNvPr id="77" name="Google Shape;77;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3200"/>
              <a:buNone/>
              <a:defRPr sz="1800"/>
            </a:lvl2pPr>
            <a:lvl3pPr lvl="2" rtl="0">
              <a:spcBef>
                <a:spcPts val="0"/>
              </a:spcBef>
              <a:spcAft>
                <a:spcPts val="0"/>
              </a:spcAft>
              <a:buSzPts val="3200"/>
              <a:buNone/>
              <a:defRPr sz="1800"/>
            </a:lvl3pPr>
            <a:lvl4pPr lvl="3" rtl="0">
              <a:spcBef>
                <a:spcPts val="0"/>
              </a:spcBef>
              <a:spcAft>
                <a:spcPts val="0"/>
              </a:spcAft>
              <a:buSzPts val="3200"/>
              <a:buNone/>
              <a:defRPr sz="1800"/>
            </a:lvl4pPr>
            <a:lvl5pPr lvl="4" rtl="0">
              <a:spcBef>
                <a:spcPts val="0"/>
              </a:spcBef>
              <a:spcAft>
                <a:spcPts val="0"/>
              </a:spcAft>
              <a:buSzPts val="3200"/>
              <a:buNone/>
              <a:defRPr sz="1800"/>
            </a:lvl5pPr>
            <a:lvl6pPr lvl="5" rtl="0">
              <a:spcBef>
                <a:spcPts val="0"/>
              </a:spcBef>
              <a:spcAft>
                <a:spcPts val="0"/>
              </a:spcAft>
              <a:buSzPts val="3200"/>
              <a:buNone/>
              <a:defRPr sz="1800"/>
            </a:lvl6pPr>
            <a:lvl7pPr lvl="6" rtl="0">
              <a:spcBef>
                <a:spcPts val="0"/>
              </a:spcBef>
              <a:spcAft>
                <a:spcPts val="0"/>
              </a:spcAft>
              <a:buSzPts val="3200"/>
              <a:buNone/>
              <a:defRPr sz="1800"/>
            </a:lvl7pPr>
            <a:lvl8pPr lvl="7" rtl="0">
              <a:spcBef>
                <a:spcPts val="0"/>
              </a:spcBef>
              <a:spcAft>
                <a:spcPts val="0"/>
              </a:spcAft>
              <a:buSzPts val="3200"/>
              <a:buNone/>
              <a:defRPr sz="1800"/>
            </a:lvl8pPr>
            <a:lvl9pPr lvl="8" rtl="0">
              <a:spcBef>
                <a:spcPts val="0"/>
              </a:spcBef>
              <a:spcAft>
                <a:spcPts val="0"/>
              </a:spcAft>
              <a:buSzPts val="3200"/>
              <a:buNone/>
              <a:defRPr sz="1800"/>
            </a:lvl9pPr>
          </a:lstStyle>
          <a:p/>
        </p:txBody>
      </p:sp>
      <p:sp>
        <p:nvSpPr>
          <p:cNvPr id="78" name="Google Shape;78;p1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7" name="Shape 17"/>
        <p:cNvGrpSpPr/>
        <p:nvPr/>
      </p:nvGrpSpPr>
      <p:grpSpPr>
        <a:xfrm>
          <a:off x="0" y="0"/>
          <a:ext cx="0" cy="0"/>
          <a:chOff x="0" y="0"/>
          <a:chExt cx="0" cy="0"/>
        </a:xfrm>
      </p:grpSpPr>
      <p:sp>
        <p:nvSpPr>
          <p:cNvPr id="18" name="Google Shape;18;p3"/>
          <p:cNvSpPr/>
          <p:nvPr/>
        </p:nvSpPr>
        <p:spPr>
          <a:xfrm>
            <a:off x="291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9" name="Google Shape;19;p3"/>
          <p:cNvSpPr/>
          <p:nvPr/>
        </p:nvSpPr>
        <p:spPr>
          <a:xfrm>
            <a:off x="-12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0" name="Google Shape;20;p3"/>
          <p:cNvSpPr txBox="1"/>
          <p:nvPr>
            <p:ph type="ctrTitle"/>
          </p:nvPr>
        </p:nvSpPr>
        <p:spPr>
          <a:xfrm>
            <a:off x="864400" y="1806333"/>
            <a:ext cx="4696500" cy="3986400"/>
          </a:xfrm>
          <a:prstGeom prst="rect">
            <a:avLst/>
          </a:prstGeom>
        </p:spPr>
        <p:txBody>
          <a:bodyPr anchorCtr="0" anchor="b" bIns="121900" lIns="121900" spcFirstLastPara="1" rIns="121900" wrap="square" tIns="12190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1" name="Google Shape;21;p3"/>
          <p:cNvSpPr txBox="1"/>
          <p:nvPr>
            <p:ph idx="1" type="subTitle"/>
          </p:nvPr>
        </p:nvSpPr>
        <p:spPr>
          <a:xfrm>
            <a:off x="8966600" y="4354267"/>
            <a:ext cx="2541600" cy="1375500"/>
          </a:xfrm>
          <a:prstGeom prst="rect">
            <a:avLst/>
          </a:prstGeom>
        </p:spPr>
        <p:txBody>
          <a:bodyPr anchorCtr="0" anchor="b" bIns="121900" lIns="121900" spcFirstLastPara="1" rIns="121900" wrap="square" tIns="121900"/>
          <a:lstStyle>
            <a:lvl1pPr lvl="0" rtl="0" algn="r">
              <a:spcBef>
                <a:spcPts val="0"/>
              </a:spcBef>
              <a:spcAft>
                <a:spcPts val="0"/>
              </a:spcAft>
              <a:buClr>
                <a:srgbClr val="FFFFFF"/>
              </a:buClr>
              <a:buSzPts val="2400"/>
              <a:buNone/>
              <a:defRPr sz="2400">
                <a:solidFill>
                  <a:srgbClr val="FFFFFF"/>
                </a:solidFill>
              </a:defRPr>
            </a:lvl1pPr>
            <a:lvl2pPr lvl="1" rtl="0" algn="r">
              <a:spcBef>
                <a:spcPts val="0"/>
              </a:spcBef>
              <a:spcAft>
                <a:spcPts val="0"/>
              </a:spcAft>
              <a:buClr>
                <a:srgbClr val="FFFFFF"/>
              </a:buClr>
              <a:buSzPts val="2400"/>
              <a:buNone/>
              <a:defRPr sz="2400">
                <a:solidFill>
                  <a:srgbClr val="FFFFFF"/>
                </a:solidFill>
              </a:defRPr>
            </a:lvl2pPr>
            <a:lvl3pPr lvl="2" rtl="0" algn="r">
              <a:spcBef>
                <a:spcPts val="0"/>
              </a:spcBef>
              <a:spcAft>
                <a:spcPts val="0"/>
              </a:spcAft>
              <a:buClr>
                <a:srgbClr val="FFFFFF"/>
              </a:buClr>
              <a:buSzPts val="2400"/>
              <a:buNone/>
              <a:defRPr sz="2400">
                <a:solidFill>
                  <a:srgbClr val="FFFFFF"/>
                </a:solidFill>
              </a:defRPr>
            </a:lvl3pPr>
            <a:lvl4pPr lvl="3" rtl="0" algn="r">
              <a:spcBef>
                <a:spcPts val="0"/>
              </a:spcBef>
              <a:spcAft>
                <a:spcPts val="0"/>
              </a:spcAft>
              <a:buClr>
                <a:srgbClr val="FFFFFF"/>
              </a:buClr>
              <a:buSzPts val="2400"/>
              <a:buNone/>
              <a:defRPr sz="2400">
                <a:solidFill>
                  <a:srgbClr val="FFFFFF"/>
                </a:solidFill>
              </a:defRPr>
            </a:lvl4pPr>
            <a:lvl5pPr lvl="4" rtl="0" algn="r">
              <a:spcBef>
                <a:spcPts val="0"/>
              </a:spcBef>
              <a:spcAft>
                <a:spcPts val="0"/>
              </a:spcAft>
              <a:buClr>
                <a:srgbClr val="FFFFFF"/>
              </a:buClr>
              <a:buSzPts val="2400"/>
              <a:buNone/>
              <a:defRPr sz="2400">
                <a:solidFill>
                  <a:srgbClr val="FFFFFF"/>
                </a:solidFill>
              </a:defRPr>
            </a:lvl5pPr>
            <a:lvl6pPr lvl="5" rtl="0" algn="r">
              <a:spcBef>
                <a:spcPts val="0"/>
              </a:spcBef>
              <a:spcAft>
                <a:spcPts val="0"/>
              </a:spcAft>
              <a:buClr>
                <a:srgbClr val="FFFFFF"/>
              </a:buClr>
              <a:buSzPts val="2400"/>
              <a:buNone/>
              <a:defRPr sz="2400">
                <a:solidFill>
                  <a:srgbClr val="FFFFFF"/>
                </a:solidFill>
              </a:defRPr>
            </a:lvl6pPr>
            <a:lvl7pPr lvl="6" rtl="0" algn="r">
              <a:spcBef>
                <a:spcPts val="0"/>
              </a:spcBef>
              <a:spcAft>
                <a:spcPts val="0"/>
              </a:spcAft>
              <a:buClr>
                <a:srgbClr val="FFFFFF"/>
              </a:buClr>
              <a:buSzPts val="2400"/>
              <a:buNone/>
              <a:defRPr sz="2400">
                <a:solidFill>
                  <a:srgbClr val="FFFFFF"/>
                </a:solidFill>
              </a:defRPr>
            </a:lvl7pPr>
            <a:lvl8pPr lvl="7" rtl="0" algn="r">
              <a:spcBef>
                <a:spcPts val="0"/>
              </a:spcBef>
              <a:spcAft>
                <a:spcPts val="0"/>
              </a:spcAft>
              <a:buClr>
                <a:srgbClr val="FFFFFF"/>
              </a:buClr>
              <a:buSzPts val="2400"/>
              <a:buNone/>
              <a:defRPr sz="2400">
                <a:solidFill>
                  <a:srgbClr val="FFFFFF"/>
                </a:solidFill>
              </a:defRPr>
            </a:lvl8pPr>
            <a:lvl9pPr lvl="8" rtl="0" algn="r">
              <a:spcBef>
                <a:spcPts val="0"/>
              </a:spcBef>
              <a:spcAft>
                <a:spcPts val="0"/>
              </a:spcAft>
              <a:buClr>
                <a:srgbClr val="FFFFFF"/>
              </a:buClr>
              <a:buSzPts val="2400"/>
              <a:buNone/>
              <a:defRPr sz="24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22" name="Shape 22"/>
        <p:cNvGrpSpPr/>
        <p:nvPr/>
      </p:nvGrpSpPr>
      <p:grpSpPr>
        <a:xfrm>
          <a:off x="0" y="0"/>
          <a:ext cx="0" cy="0"/>
          <a:chOff x="0" y="0"/>
          <a:chExt cx="0" cy="0"/>
        </a:xfrm>
      </p:grpSpPr>
      <p:sp>
        <p:nvSpPr>
          <p:cNvPr id="23" name="Google Shape;23;p4"/>
          <p:cNvSpPr/>
          <p:nvPr/>
        </p:nvSpPr>
        <p:spPr>
          <a:xfrm>
            <a:off x="291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24" name="Google Shape;24;p4"/>
          <p:cNvSpPr/>
          <p:nvPr/>
        </p:nvSpPr>
        <p:spPr>
          <a:xfrm>
            <a:off x="-12900" y="-12900"/>
            <a:ext cx="7035657" cy="6889261"/>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5" name="Google Shape;25;p4"/>
          <p:cNvSpPr txBox="1"/>
          <p:nvPr>
            <p:ph type="title"/>
          </p:nvPr>
        </p:nvSpPr>
        <p:spPr>
          <a:xfrm>
            <a:off x="1117746" y="2410533"/>
            <a:ext cx="4197600" cy="64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6" name="Google Shape;26;p4"/>
          <p:cNvSpPr txBox="1"/>
          <p:nvPr>
            <p:ph idx="1" type="body"/>
          </p:nvPr>
        </p:nvSpPr>
        <p:spPr>
          <a:xfrm>
            <a:off x="1117667" y="3225800"/>
            <a:ext cx="4197600" cy="3007500"/>
          </a:xfrm>
          <a:prstGeom prst="rect">
            <a:avLst/>
          </a:prstGeom>
        </p:spPr>
        <p:txBody>
          <a:bodyPr anchorCtr="0" anchor="t" bIns="121900" lIns="121900" spcFirstLastPara="1" rIns="121900" wrap="square" tIns="121900"/>
          <a:lstStyle>
            <a:lvl1pPr indent="-400050" lvl="0" marL="457200" rtl="0">
              <a:spcBef>
                <a:spcPts val="800"/>
              </a:spcBef>
              <a:spcAft>
                <a:spcPts val="0"/>
              </a:spcAft>
              <a:buSzPts val="2700"/>
              <a:buChar char="▸"/>
              <a:defRPr/>
            </a:lvl1pPr>
            <a:lvl2pPr indent="-400050" lvl="1" marL="914400" rtl="0">
              <a:spcBef>
                <a:spcPts val="0"/>
              </a:spcBef>
              <a:spcAft>
                <a:spcPts val="0"/>
              </a:spcAft>
              <a:buSzPts val="2700"/>
              <a:buChar char="▹"/>
              <a:defRPr/>
            </a:lvl2pPr>
            <a:lvl3pPr indent="-400050" lvl="2" marL="1371600" rtl="0">
              <a:spcBef>
                <a:spcPts val="0"/>
              </a:spcBef>
              <a:spcAft>
                <a:spcPts val="0"/>
              </a:spcAft>
              <a:buSzPts val="2700"/>
              <a:buChar char="▹"/>
              <a:defRPr/>
            </a:lvl3pPr>
            <a:lvl4pPr indent="-400050" lvl="3" marL="1828800" rtl="0">
              <a:spcBef>
                <a:spcPts val="0"/>
              </a:spcBef>
              <a:spcAft>
                <a:spcPts val="0"/>
              </a:spcAft>
              <a:buSzPts val="2700"/>
              <a:buChar char="●"/>
              <a:defRPr/>
            </a:lvl4pPr>
            <a:lvl5pPr indent="-400050" lvl="4" marL="2286000" rtl="0">
              <a:spcBef>
                <a:spcPts val="0"/>
              </a:spcBef>
              <a:spcAft>
                <a:spcPts val="0"/>
              </a:spcAft>
              <a:buSzPts val="2700"/>
              <a:buChar char="○"/>
              <a:defRPr/>
            </a:lvl5pPr>
            <a:lvl6pPr indent="-400050" lvl="5" marL="2743200" rtl="0">
              <a:spcBef>
                <a:spcPts val="0"/>
              </a:spcBef>
              <a:spcAft>
                <a:spcPts val="0"/>
              </a:spcAft>
              <a:buSzPts val="2700"/>
              <a:buChar char="■"/>
              <a:defRPr/>
            </a:lvl6pPr>
            <a:lvl7pPr indent="-400050" lvl="6" marL="3200400" rtl="0">
              <a:spcBef>
                <a:spcPts val="0"/>
              </a:spcBef>
              <a:spcAft>
                <a:spcPts val="0"/>
              </a:spcAft>
              <a:buSzPts val="2700"/>
              <a:buChar char="●"/>
              <a:defRPr/>
            </a:lvl7pPr>
            <a:lvl8pPr indent="-400050" lvl="7" marL="3657600" rtl="0">
              <a:spcBef>
                <a:spcPts val="0"/>
              </a:spcBef>
              <a:spcAft>
                <a:spcPts val="0"/>
              </a:spcAft>
              <a:buSzPts val="2700"/>
              <a:buChar char="○"/>
              <a:defRPr/>
            </a:lvl8pPr>
            <a:lvl9pPr indent="-400050" lvl="8" marL="4114800" rtl="0">
              <a:spcBef>
                <a:spcPts val="0"/>
              </a:spcBef>
              <a:spcAft>
                <a:spcPts val="0"/>
              </a:spcAft>
              <a:buSzPts val="2700"/>
              <a:buChar char="■"/>
              <a:defRPr/>
            </a:lvl9pPr>
          </a:lstStyle>
          <a:p/>
        </p:txBody>
      </p:sp>
      <p:sp>
        <p:nvSpPr>
          <p:cNvPr id="27" name="Google Shape;27;p4"/>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8" name="Shape 28"/>
        <p:cNvGrpSpPr/>
        <p:nvPr/>
      </p:nvGrpSpPr>
      <p:grpSpPr>
        <a:xfrm>
          <a:off x="0" y="0"/>
          <a:ext cx="0" cy="0"/>
          <a:chOff x="0" y="0"/>
          <a:chExt cx="0" cy="0"/>
        </a:xfrm>
      </p:grpSpPr>
      <p:sp>
        <p:nvSpPr>
          <p:cNvPr id="29" name="Google Shape;29;p5"/>
          <p:cNvSpPr/>
          <p:nvPr/>
        </p:nvSpPr>
        <p:spPr>
          <a:xfrm>
            <a:off x="279000" y="-12900"/>
            <a:ext cx="4102231" cy="6889261"/>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30" name="Google Shape;30;p5"/>
          <p:cNvSpPr/>
          <p:nvPr/>
        </p:nvSpPr>
        <p:spPr>
          <a:xfrm>
            <a:off x="-25800" y="-12900"/>
            <a:ext cx="4102231" cy="6889261"/>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31" name="Google Shape;31;p5"/>
          <p:cNvSpPr txBox="1"/>
          <p:nvPr>
            <p:ph type="title"/>
          </p:nvPr>
        </p:nvSpPr>
        <p:spPr>
          <a:xfrm>
            <a:off x="812939" y="5489167"/>
            <a:ext cx="2146500" cy="647700"/>
          </a:xfrm>
          <a:prstGeom prst="rect">
            <a:avLst/>
          </a:prstGeom>
        </p:spPr>
        <p:txBody>
          <a:bodyPr anchorCtr="0" anchor="b" bIns="121900" lIns="121900" spcFirstLastPara="1" rIns="121900" wrap="square" tIns="12190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 name="Google Shape;32;p5"/>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3" name="Shape 33"/>
        <p:cNvGrpSpPr/>
        <p:nvPr/>
      </p:nvGrpSpPr>
      <p:grpSpPr>
        <a:xfrm>
          <a:off x="0" y="0"/>
          <a:ext cx="0" cy="0"/>
          <a:chOff x="0" y="0"/>
          <a:chExt cx="0" cy="0"/>
        </a:xfrm>
      </p:grpSpPr>
      <p:sp>
        <p:nvSpPr>
          <p:cNvPr id="34" name="Google Shape;34;p6"/>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5" name="Google Shape;35;p6"/>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6" name="Google Shape;36;p6"/>
          <p:cNvSpPr txBox="1"/>
          <p:nvPr/>
        </p:nvSpPr>
        <p:spPr>
          <a:xfrm>
            <a:off x="1066194" y="930233"/>
            <a:ext cx="2609700" cy="8715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6000">
                <a:solidFill>
                  <a:srgbClr val="CCCCCC"/>
                </a:solidFill>
                <a:latin typeface="Montserrat"/>
                <a:ea typeface="Montserrat"/>
                <a:cs typeface="Montserrat"/>
                <a:sym typeface="Montserrat"/>
              </a:rPr>
              <a:t>“</a:t>
            </a:r>
            <a:endParaRPr sz="16000">
              <a:solidFill>
                <a:srgbClr val="CCCCCC"/>
              </a:solidFill>
              <a:latin typeface="Montserrat"/>
              <a:ea typeface="Montserrat"/>
              <a:cs typeface="Montserrat"/>
              <a:sym typeface="Montserrat"/>
            </a:endParaRPr>
          </a:p>
        </p:txBody>
      </p:sp>
      <p:sp>
        <p:nvSpPr>
          <p:cNvPr id="37" name="Google Shape;37;p6"/>
          <p:cNvSpPr txBox="1"/>
          <p:nvPr>
            <p:ph idx="1" type="body"/>
          </p:nvPr>
        </p:nvSpPr>
        <p:spPr>
          <a:xfrm>
            <a:off x="1117667" y="2209800"/>
            <a:ext cx="7098900" cy="3007500"/>
          </a:xfrm>
          <a:prstGeom prst="rect">
            <a:avLst/>
          </a:prstGeom>
        </p:spPr>
        <p:txBody>
          <a:bodyPr anchorCtr="0" anchor="t" bIns="121900" lIns="121900" spcFirstLastPara="1" rIns="121900" wrap="square" tIns="121900"/>
          <a:lstStyle>
            <a:lvl1pPr indent="-431800" lvl="0" marL="457200" rtl="0">
              <a:spcBef>
                <a:spcPts val="800"/>
              </a:spcBef>
              <a:spcAft>
                <a:spcPts val="0"/>
              </a:spcAft>
              <a:buSzPts val="3200"/>
              <a:buFont typeface="Montserrat"/>
              <a:buChar char="▸"/>
              <a:defRPr sz="3200">
                <a:latin typeface="Montserrat"/>
                <a:ea typeface="Montserrat"/>
                <a:cs typeface="Montserrat"/>
                <a:sym typeface="Montserrat"/>
              </a:defRPr>
            </a:lvl1pPr>
            <a:lvl2pPr indent="-431800" lvl="1" marL="914400" rtl="0">
              <a:spcBef>
                <a:spcPts val="0"/>
              </a:spcBef>
              <a:spcAft>
                <a:spcPts val="0"/>
              </a:spcAft>
              <a:buSzPts val="3200"/>
              <a:buFont typeface="Montserrat"/>
              <a:buChar char="▹"/>
              <a:defRPr sz="3200">
                <a:latin typeface="Montserrat"/>
                <a:ea typeface="Montserrat"/>
                <a:cs typeface="Montserrat"/>
                <a:sym typeface="Montserrat"/>
              </a:defRPr>
            </a:lvl2pPr>
            <a:lvl3pPr indent="-431800" lvl="2" marL="1371600" rtl="0">
              <a:spcBef>
                <a:spcPts val="0"/>
              </a:spcBef>
              <a:spcAft>
                <a:spcPts val="0"/>
              </a:spcAft>
              <a:buSzPts val="3200"/>
              <a:buFont typeface="Montserrat"/>
              <a:buChar char="▹"/>
              <a:defRPr sz="3200">
                <a:latin typeface="Montserrat"/>
                <a:ea typeface="Montserrat"/>
                <a:cs typeface="Montserrat"/>
                <a:sym typeface="Montserrat"/>
              </a:defRPr>
            </a:lvl3pPr>
            <a:lvl4pPr indent="-431800" lvl="3" marL="1828800" rtl="0">
              <a:spcBef>
                <a:spcPts val="0"/>
              </a:spcBef>
              <a:spcAft>
                <a:spcPts val="0"/>
              </a:spcAft>
              <a:buSzPts val="3200"/>
              <a:buFont typeface="Montserrat"/>
              <a:buChar char="●"/>
              <a:defRPr sz="3200">
                <a:latin typeface="Montserrat"/>
                <a:ea typeface="Montserrat"/>
                <a:cs typeface="Montserrat"/>
                <a:sym typeface="Montserrat"/>
              </a:defRPr>
            </a:lvl4pPr>
            <a:lvl5pPr indent="-431800" lvl="4" marL="2286000" rtl="0">
              <a:spcBef>
                <a:spcPts val="0"/>
              </a:spcBef>
              <a:spcAft>
                <a:spcPts val="0"/>
              </a:spcAft>
              <a:buSzPts val="3200"/>
              <a:buFont typeface="Montserrat"/>
              <a:buChar char="○"/>
              <a:defRPr sz="3200">
                <a:latin typeface="Montserrat"/>
                <a:ea typeface="Montserrat"/>
                <a:cs typeface="Montserrat"/>
                <a:sym typeface="Montserrat"/>
              </a:defRPr>
            </a:lvl5pPr>
            <a:lvl6pPr indent="-431800" lvl="5" marL="2743200" rtl="0">
              <a:spcBef>
                <a:spcPts val="0"/>
              </a:spcBef>
              <a:spcAft>
                <a:spcPts val="0"/>
              </a:spcAft>
              <a:buSzPts val="3200"/>
              <a:buFont typeface="Montserrat"/>
              <a:buChar char="■"/>
              <a:defRPr sz="3200">
                <a:latin typeface="Montserrat"/>
                <a:ea typeface="Montserrat"/>
                <a:cs typeface="Montserrat"/>
                <a:sym typeface="Montserrat"/>
              </a:defRPr>
            </a:lvl6pPr>
            <a:lvl7pPr indent="-431800" lvl="6" marL="3200400" rtl="0">
              <a:spcBef>
                <a:spcPts val="0"/>
              </a:spcBef>
              <a:spcAft>
                <a:spcPts val="0"/>
              </a:spcAft>
              <a:buSzPts val="3200"/>
              <a:buFont typeface="Montserrat"/>
              <a:buChar char="●"/>
              <a:defRPr sz="3200">
                <a:latin typeface="Montserrat"/>
                <a:ea typeface="Montserrat"/>
                <a:cs typeface="Montserrat"/>
                <a:sym typeface="Montserrat"/>
              </a:defRPr>
            </a:lvl7pPr>
            <a:lvl8pPr indent="-431800" lvl="7" marL="3657600" rtl="0">
              <a:spcBef>
                <a:spcPts val="0"/>
              </a:spcBef>
              <a:spcAft>
                <a:spcPts val="0"/>
              </a:spcAft>
              <a:buSzPts val="3200"/>
              <a:buFont typeface="Montserrat"/>
              <a:buChar char="○"/>
              <a:defRPr sz="3200">
                <a:latin typeface="Montserrat"/>
                <a:ea typeface="Montserrat"/>
                <a:cs typeface="Montserrat"/>
                <a:sym typeface="Montserrat"/>
              </a:defRPr>
            </a:lvl8pPr>
            <a:lvl9pPr indent="-431800" lvl="8" marL="4114800" rtl="0">
              <a:spcBef>
                <a:spcPts val="0"/>
              </a:spcBef>
              <a:spcAft>
                <a:spcPts val="0"/>
              </a:spcAft>
              <a:buSzPts val="3200"/>
              <a:buFont typeface="Montserrat"/>
              <a:buChar char="■"/>
              <a:defRPr sz="3200">
                <a:latin typeface="Montserrat"/>
                <a:ea typeface="Montserrat"/>
                <a:cs typeface="Montserrat"/>
                <a:sym typeface="Montserrat"/>
              </a:defRPr>
            </a:lvl9pPr>
          </a:lstStyle>
          <a:p/>
        </p:txBody>
      </p:sp>
      <p:sp>
        <p:nvSpPr>
          <p:cNvPr id="38" name="Google Shape;38;p6"/>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9" name="Shape 39"/>
        <p:cNvGrpSpPr/>
        <p:nvPr/>
      </p:nvGrpSpPr>
      <p:grpSpPr>
        <a:xfrm>
          <a:off x="0" y="0"/>
          <a:ext cx="0" cy="0"/>
          <a:chOff x="0" y="0"/>
          <a:chExt cx="0" cy="0"/>
        </a:xfrm>
      </p:grpSpPr>
      <p:sp>
        <p:nvSpPr>
          <p:cNvPr id="40" name="Google Shape;40;p7"/>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1" name="Google Shape;41;p7"/>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2" name="Google Shape;42;p7"/>
          <p:cNvSpPr txBox="1"/>
          <p:nvPr>
            <p:ph type="title"/>
          </p:nvPr>
        </p:nvSpPr>
        <p:spPr>
          <a:xfrm>
            <a:off x="1117800" y="1191333"/>
            <a:ext cx="7098900" cy="647700"/>
          </a:xfrm>
          <a:prstGeom prst="rect">
            <a:avLst/>
          </a:prstGeom>
        </p:spPr>
        <p:txBody>
          <a:bodyPr anchorCtr="0" anchor="b" bIns="121900" lIns="121900" spcFirstLastPara="1" rIns="121900" wrap="square" tIns="12190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7"/>
          <p:cNvSpPr txBox="1"/>
          <p:nvPr>
            <p:ph idx="1" type="body"/>
          </p:nvPr>
        </p:nvSpPr>
        <p:spPr>
          <a:xfrm>
            <a:off x="1117667" y="2006600"/>
            <a:ext cx="7098900" cy="3007500"/>
          </a:xfrm>
          <a:prstGeom prst="rect">
            <a:avLst/>
          </a:prstGeom>
        </p:spPr>
        <p:txBody>
          <a:bodyPr anchorCtr="0" anchor="t" bIns="121900" lIns="121900" spcFirstLastPara="1" rIns="121900" wrap="square" tIns="121900"/>
          <a:lstStyle>
            <a:lvl1pPr indent="-400050" lvl="0" marL="457200">
              <a:spcBef>
                <a:spcPts val="800"/>
              </a:spcBef>
              <a:spcAft>
                <a:spcPts val="0"/>
              </a:spcAft>
              <a:buSzPts val="2700"/>
              <a:buChar char="▸"/>
              <a:defRPr/>
            </a:lvl1pPr>
            <a:lvl2pPr indent="-400050" lvl="1" marL="914400">
              <a:spcBef>
                <a:spcPts val="0"/>
              </a:spcBef>
              <a:spcAft>
                <a:spcPts val="0"/>
              </a:spcAft>
              <a:buSzPts val="2700"/>
              <a:buChar char="▹"/>
              <a:defRPr/>
            </a:lvl2pPr>
            <a:lvl3pPr indent="-400050" lvl="2" marL="1371600">
              <a:spcBef>
                <a:spcPts val="0"/>
              </a:spcBef>
              <a:spcAft>
                <a:spcPts val="0"/>
              </a:spcAft>
              <a:buSzPts val="2700"/>
              <a:buChar char="▹"/>
              <a:defRPr/>
            </a:lvl3pPr>
            <a:lvl4pPr indent="-400050" lvl="3" marL="1828800">
              <a:spcBef>
                <a:spcPts val="0"/>
              </a:spcBef>
              <a:spcAft>
                <a:spcPts val="0"/>
              </a:spcAft>
              <a:buSzPts val="2700"/>
              <a:buChar char="●"/>
              <a:defRPr/>
            </a:lvl4pPr>
            <a:lvl5pPr indent="-400050" lvl="4" marL="2286000">
              <a:spcBef>
                <a:spcPts val="0"/>
              </a:spcBef>
              <a:spcAft>
                <a:spcPts val="0"/>
              </a:spcAft>
              <a:buSzPts val="2700"/>
              <a:buChar char="○"/>
              <a:defRPr/>
            </a:lvl5pPr>
            <a:lvl6pPr indent="-400050" lvl="5" marL="2743200">
              <a:spcBef>
                <a:spcPts val="0"/>
              </a:spcBef>
              <a:spcAft>
                <a:spcPts val="0"/>
              </a:spcAft>
              <a:buSzPts val="2700"/>
              <a:buChar char="■"/>
              <a:defRPr/>
            </a:lvl6pPr>
            <a:lvl7pPr indent="-400050" lvl="6" marL="3200400">
              <a:spcBef>
                <a:spcPts val="0"/>
              </a:spcBef>
              <a:spcAft>
                <a:spcPts val="0"/>
              </a:spcAft>
              <a:buSzPts val="2700"/>
              <a:buChar char="●"/>
              <a:defRPr/>
            </a:lvl7pPr>
            <a:lvl8pPr indent="-400050" lvl="7" marL="3657600">
              <a:spcBef>
                <a:spcPts val="0"/>
              </a:spcBef>
              <a:spcAft>
                <a:spcPts val="0"/>
              </a:spcAft>
              <a:buSzPts val="2700"/>
              <a:buChar char="○"/>
              <a:defRPr/>
            </a:lvl8pPr>
            <a:lvl9pPr indent="-400050" lvl="8" marL="4114800">
              <a:spcBef>
                <a:spcPts val="0"/>
              </a:spcBef>
              <a:spcAft>
                <a:spcPts val="0"/>
              </a:spcAft>
              <a:buSzPts val="2700"/>
              <a:buChar char="■"/>
              <a:defRPr/>
            </a:lvl9pPr>
          </a:lstStyle>
          <a:p/>
        </p:txBody>
      </p:sp>
      <p:sp>
        <p:nvSpPr>
          <p:cNvPr id="44" name="Google Shape;44;p7"/>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5" name="Shape 45"/>
        <p:cNvGrpSpPr/>
        <p:nvPr/>
      </p:nvGrpSpPr>
      <p:grpSpPr>
        <a:xfrm>
          <a:off x="0" y="0"/>
          <a:ext cx="0" cy="0"/>
          <a:chOff x="0" y="0"/>
          <a:chExt cx="0" cy="0"/>
        </a:xfrm>
      </p:grpSpPr>
      <p:sp>
        <p:nvSpPr>
          <p:cNvPr id="46" name="Google Shape;46;p8"/>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7" name="Google Shape;47;p8"/>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8" name="Google Shape;48;p8"/>
          <p:cNvSpPr txBox="1"/>
          <p:nvPr>
            <p:ph type="title"/>
          </p:nvPr>
        </p:nvSpPr>
        <p:spPr>
          <a:xfrm>
            <a:off x="1121333" y="1292933"/>
            <a:ext cx="6402000" cy="546000"/>
          </a:xfrm>
          <a:prstGeom prst="rect">
            <a:avLst/>
          </a:prstGeom>
        </p:spPr>
        <p:txBody>
          <a:bodyPr anchorCtr="0" anchor="b" bIns="121900" lIns="121900" spcFirstLastPara="1" rIns="121900" wrap="square" tIns="12190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9" name="Google Shape;49;p8"/>
          <p:cNvSpPr txBox="1"/>
          <p:nvPr>
            <p:ph idx="1" type="body"/>
          </p:nvPr>
        </p:nvSpPr>
        <p:spPr>
          <a:xfrm>
            <a:off x="1121334" y="2104033"/>
            <a:ext cx="3562500" cy="3244500"/>
          </a:xfrm>
          <a:prstGeom prst="rect">
            <a:avLst/>
          </a:prstGeom>
        </p:spPr>
        <p:txBody>
          <a:bodyPr anchorCtr="0" anchor="t" bIns="121900" lIns="121900" spcFirstLastPara="1" rIns="121900" wrap="square" tIns="121900"/>
          <a:lstStyle>
            <a:lvl1pPr indent="-400050" lvl="0" marL="457200">
              <a:spcBef>
                <a:spcPts val="800"/>
              </a:spcBef>
              <a:spcAft>
                <a:spcPts val="0"/>
              </a:spcAft>
              <a:buSzPts val="2700"/>
              <a:buChar char="▸"/>
              <a:defRPr/>
            </a:lvl1pPr>
            <a:lvl2pPr indent="-400050" lvl="1" marL="914400">
              <a:spcBef>
                <a:spcPts val="0"/>
              </a:spcBef>
              <a:spcAft>
                <a:spcPts val="0"/>
              </a:spcAft>
              <a:buSzPts val="2700"/>
              <a:buChar char="▹"/>
              <a:defRPr/>
            </a:lvl2pPr>
            <a:lvl3pPr indent="-400050" lvl="2" marL="1371600">
              <a:spcBef>
                <a:spcPts val="0"/>
              </a:spcBef>
              <a:spcAft>
                <a:spcPts val="0"/>
              </a:spcAft>
              <a:buSzPts val="2700"/>
              <a:buChar char="▹"/>
              <a:defRPr/>
            </a:lvl3pPr>
            <a:lvl4pPr indent="-400050" lvl="3" marL="1828800">
              <a:spcBef>
                <a:spcPts val="0"/>
              </a:spcBef>
              <a:spcAft>
                <a:spcPts val="0"/>
              </a:spcAft>
              <a:buSzPts val="2700"/>
              <a:buChar char="●"/>
              <a:defRPr/>
            </a:lvl4pPr>
            <a:lvl5pPr indent="-400050" lvl="4" marL="2286000">
              <a:spcBef>
                <a:spcPts val="0"/>
              </a:spcBef>
              <a:spcAft>
                <a:spcPts val="0"/>
              </a:spcAft>
              <a:buSzPts val="2700"/>
              <a:buChar char="○"/>
              <a:defRPr/>
            </a:lvl5pPr>
            <a:lvl6pPr indent="-400050" lvl="5" marL="2743200">
              <a:spcBef>
                <a:spcPts val="0"/>
              </a:spcBef>
              <a:spcAft>
                <a:spcPts val="0"/>
              </a:spcAft>
              <a:buSzPts val="2700"/>
              <a:buChar char="■"/>
              <a:defRPr/>
            </a:lvl6pPr>
            <a:lvl7pPr indent="-400050" lvl="6" marL="3200400">
              <a:spcBef>
                <a:spcPts val="0"/>
              </a:spcBef>
              <a:spcAft>
                <a:spcPts val="0"/>
              </a:spcAft>
              <a:buSzPts val="2700"/>
              <a:buChar char="●"/>
              <a:defRPr/>
            </a:lvl7pPr>
            <a:lvl8pPr indent="-400050" lvl="7" marL="3657600">
              <a:spcBef>
                <a:spcPts val="0"/>
              </a:spcBef>
              <a:spcAft>
                <a:spcPts val="0"/>
              </a:spcAft>
              <a:buSzPts val="2700"/>
              <a:buChar char="○"/>
              <a:defRPr/>
            </a:lvl8pPr>
            <a:lvl9pPr indent="-400050" lvl="8" marL="4114800">
              <a:spcBef>
                <a:spcPts val="0"/>
              </a:spcBef>
              <a:spcAft>
                <a:spcPts val="0"/>
              </a:spcAft>
              <a:buSzPts val="2700"/>
              <a:buChar char="■"/>
              <a:defRPr/>
            </a:lvl9pPr>
          </a:lstStyle>
          <a:p/>
        </p:txBody>
      </p:sp>
      <p:sp>
        <p:nvSpPr>
          <p:cNvPr id="50" name="Google Shape;50;p8"/>
          <p:cNvSpPr txBox="1"/>
          <p:nvPr>
            <p:ph idx="2" type="body"/>
          </p:nvPr>
        </p:nvSpPr>
        <p:spPr>
          <a:xfrm>
            <a:off x="4898456" y="2104033"/>
            <a:ext cx="3562500" cy="3244500"/>
          </a:xfrm>
          <a:prstGeom prst="rect">
            <a:avLst/>
          </a:prstGeom>
        </p:spPr>
        <p:txBody>
          <a:bodyPr anchorCtr="0" anchor="t" bIns="121900" lIns="121900" spcFirstLastPara="1" rIns="121900" wrap="square" tIns="121900"/>
          <a:lstStyle>
            <a:lvl1pPr indent="-400050" lvl="0" marL="457200">
              <a:spcBef>
                <a:spcPts val="800"/>
              </a:spcBef>
              <a:spcAft>
                <a:spcPts val="0"/>
              </a:spcAft>
              <a:buSzPts val="2700"/>
              <a:buChar char="▸"/>
              <a:defRPr/>
            </a:lvl1pPr>
            <a:lvl2pPr indent="-400050" lvl="1" marL="914400">
              <a:spcBef>
                <a:spcPts val="0"/>
              </a:spcBef>
              <a:spcAft>
                <a:spcPts val="0"/>
              </a:spcAft>
              <a:buSzPts val="2700"/>
              <a:buChar char="▹"/>
              <a:defRPr/>
            </a:lvl2pPr>
            <a:lvl3pPr indent="-400050" lvl="2" marL="1371600">
              <a:spcBef>
                <a:spcPts val="0"/>
              </a:spcBef>
              <a:spcAft>
                <a:spcPts val="0"/>
              </a:spcAft>
              <a:buSzPts val="2700"/>
              <a:buChar char="▹"/>
              <a:defRPr/>
            </a:lvl3pPr>
            <a:lvl4pPr indent="-400050" lvl="3" marL="1828800">
              <a:spcBef>
                <a:spcPts val="0"/>
              </a:spcBef>
              <a:spcAft>
                <a:spcPts val="0"/>
              </a:spcAft>
              <a:buSzPts val="2700"/>
              <a:buChar char="●"/>
              <a:defRPr/>
            </a:lvl4pPr>
            <a:lvl5pPr indent="-400050" lvl="4" marL="2286000">
              <a:spcBef>
                <a:spcPts val="0"/>
              </a:spcBef>
              <a:spcAft>
                <a:spcPts val="0"/>
              </a:spcAft>
              <a:buSzPts val="2700"/>
              <a:buChar char="○"/>
              <a:defRPr/>
            </a:lvl5pPr>
            <a:lvl6pPr indent="-400050" lvl="5" marL="2743200">
              <a:spcBef>
                <a:spcPts val="0"/>
              </a:spcBef>
              <a:spcAft>
                <a:spcPts val="0"/>
              </a:spcAft>
              <a:buSzPts val="2700"/>
              <a:buChar char="■"/>
              <a:defRPr/>
            </a:lvl6pPr>
            <a:lvl7pPr indent="-400050" lvl="6" marL="3200400">
              <a:spcBef>
                <a:spcPts val="0"/>
              </a:spcBef>
              <a:spcAft>
                <a:spcPts val="0"/>
              </a:spcAft>
              <a:buSzPts val="2700"/>
              <a:buChar char="●"/>
              <a:defRPr/>
            </a:lvl7pPr>
            <a:lvl8pPr indent="-400050" lvl="7" marL="3657600">
              <a:spcBef>
                <a:spcPts val="0"/>
              </a:spcBef>
              <a:spcAft>
                <a:spcPts val="0"/>
              </a:spcAft>
              <a:buSzPts val="2700"/>
              <a:buChar char="○"/>
              <a:defRPr/>
            </a:lvl8pPr>
            <a:lvl9pPr indent="-400050" lvl="8" marL="4114800">
              <a:spcBef>
                <a:spcPts val="0"/>
              </a:spcBef>
              <a:spcAft>
                <a:spcPts val="0"/>
              </a:spcAft>
              <a:buSzPts val="2700"/>
              <a:buChar char="■"/>
              <a:defRPr/>
            </a:lvl9pPr>
          </a:lstStyle>
          <a:p/>
        </p:txBody>
      </p:sp>
      <p:sp>
        <p:nvSpPr>
          <p:cNvPr id="51" name="Google Shape;51;p8"/>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2" name="Shape 52"/>
        <p:cNvGrpSpPr/>
        <p:nvPr/>
      </p:nvGrpSpPr>
      <p:grpSpPr>
        <a:xfrm>
          <a:off x="0" y="0"/>
          <a:ext cx="0" cy="0"/>
          <a:chOff x="0" y="0"/>
          <a:chExt cx="0" cy="0"/>
        </a:xfrm>
      </p:grpSpPr>
      <p:sp>
        <p:nvSpPr>
          <p:cNvPr id="53" name="Google Shape;53;p9"/>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4" name="Google Shape;54;p9"/>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5" name="Google Shape;55;p9"/>
          <p:cNvSpPr txBox="1"/>
          <p:nvPr>
            <p:ph type="title"/>
          </p:nvPr>
        </p:nvSpPr>
        <p:spPr>
          <a:xfrm>
            <a:off x="1121333" y="1292933"/>
            <a:ext cx="6402000" cy="546000"/>
          </a:xfrm>
          <a:prstGeom prst="rect">
            <a:avLst/>
          </a:prstGeom>
        </p:spPr>
        <p:txBody>
          <a:bodyPr anchorCtr="0" anchor="b" bIns="121900" lIns="121900" spcFirstLastPara="1" rIns="121900" wrap="square" tIns="12190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6" name="Google Shape;56;p9"/>
          <p:cNvSpPr txBox="1"/>
          <p:nvPr>
            <p:ph idx="1" type="body"/>
          </p:nvPr>
        </p:nvSpPr>
        <p:spPr>
          <a:xfrm>
            <a:off x="1121333" y="2134633"/>
            <a:ext cx="2793300" cy="3213900"/>
          </a:xfrm>
          <a:prstGeom prst="rect">
            <a:avLst/>
          </a:prstGeom>
        </p:spPr>
        <p:txBody>
          <a:bodyPr anchorCtr="0" anchor="t" bIns="121900" lIns="121900" spcFirstLastPara="1" rIns="121900" wrap="square" tIns="121900"/>
          <a:lstStyle>
            <a:lvl1pPr indent="-361950" lvl="0" marL="457200" rtl="0">
              <a:spcBef>
                <a:spcPts val="80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
        <p:nvSpPr>
          <p:cNvPr id="57" name="Google Shape;57;p9"/>
          <p:cNvSpPr txBox="1"/>
          <p:nvPr>
            <p:ph idx="2" type="body"/>
          </p:nvPr>
        </p:nvSpPr>
        <p:spPr>
          <a:xfrm>
            <a:off x="4057708" y="2134633"/>
            <a:ext cx="2793300" cy="3213900"/>
          </a:xfrm>
          <a:prstGeom prst="rect">
            <a:avLst/>
          </a:prstGeom>
        </p:spPr>
        <p:txBody>
          <a:bodyPr anchorCtr="0" anchor="t" bIns="121900" lIns="121900" spcFirstLastPara="1" rIns="121900" wrap="square" tIns="121900"/>
          <a:lstStyle>
            <a:lvl1pPr indent="-361950" lvl="0" marL="457200" rtl="0">
              <a:spcBef>
                <a:spcPts val="80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
        <p:nvSpPr>
          <p:cNvPr id="58" name="Google Shape;58;p9"/>
          <p:cNvSpPr txBox="1"/>
          <p:nvPr>
            <p:ph idx="3" type="body"/>
          </p:nvPr>
        </p:nvSpPr>
        <p:spPr>
          <a:xfrm>
            <a:off x="6994083" y="2134633"/>
            <a:ext cx="2793300" cy="3213900"/>
          </a:xfrm>
          <a:prstGeom prst="rect">
            <a:avLst/>
          </a:prstGeom>
        </p:spPr>
        <p:txBody>
          <a:bodyPr anchorCtr="0" anchor="t" bIns="121900" lIns="121900" spcFirstLastPara="1" rIns="121900" wrap="square" tIns="121900"/>
          <a:lstStyle>
            <a:lvl1pPr indent="-361950" lvl="0" marL="457200" rtl="0">
              <a:spcBef>
                <a:spcPts val="800"/>
              </a:spcBef>
              <a:spcAft>
                <a:spcPts val="0"/>
              </a:spcAft>
              <a:buSzPts val="2100"/>
              <a:buChar char="▸"/>
              <a:defRPr sz="2100"/>
            </a:lvl1pPr>
            <a:lvl2pPr indent="-361950" lvl="1" marL="914400" rtl="0">
              <a:spcBef>
                <a:spcPts val="0"/>
              </a:spcBef>
              <a:spcAft>
                <a:spcPts val="0"/>
              </a:spcAft>
              <a:buSzPts val="2100"/>
              <a:buChar char="▹"/>
              <a:defRPr sz="2100"/>
            </a:lvl2pPr>
            <a:lvl3pPr indent="-361950" lvl="2" marL="1371600" rtl="0">
              <a:spcBef>
                <a:spcPts val="0"/>
              </a:spcBef>
              <a:spcAft>
                <a:spcPts val="0"/>
              </a:spcAft>
              <a:buSzPts val="2100"/>
              <a:buChar char="▹"/>
              <a:defRPr sz="2100"/>
            </a:lvl3pPr>
            <a:lvl4pPr indent="-361950" lvl="3" marL="1828800" rtl="0">
              <a:spcBef>
                <a:spcPts val="0"/>
              </a:spcBef>
              <a:spcAft>
                <a:spcPts val="0"/>
              </a:spcAft>
              <a:buSzPts val="2100"/>
              <a:buChar char="●"/>
              <a:defRPr sz="2100"/>
            </a:lvl4pPr>
            <a:lvl5pPr indent="-361950" lvl="4" marL="2286000" rtl="0">
              <a:spcBef>
                <a:spcPts val="0"/>
              </a:spcBef>
              <a:spcAft>
                <a:spcPts val="0"/>
              </a:spcAft>
              <a:buSzPts val="2100"/>
              <a:buChar char="○"/>
              <a:defRPr sz="2100"/>
            </a:lvl5pPr>
            <a:lvl6pPr indent="-361950" lvl="5" marL="2743200" rtl="0">
              <a:spcBef>
                <a:spcPts val="0"/>
              </a:spcBef>
              <a:spcAft>
                <a:spcPts val="0"/>
              </a:spcAft>
              <a:buSzPts val="2100"/>
              <a:buChar char="■"/>
              <a:defRPr sz="2100"/>
            </a:lvl6pPr>
            <a:lvl7pPr indent="-361950" lvl="6" marL="3200400" rtl="0">
              <a:spcBef>
                <a:spcPts val="0"/>
              </a:spcBef>
              <a:spcAft>
                <a:spcPts val="0"/>
              </a:spcAft>
              <a:buSzPts val="2100"/>
              <a:buChar char="●"/>
              <a:defRPr sz="2100"/>
            </a:lvl7pPr>
            <a:lvl8pPr indent="-361950" lvl="7" marL="3657600" rtl="0">
              <a:spcBef>
                <a:spcPts val="0"/>
              </a:spcBef>
              <a:spcAft>
                <a:spcPts val="0"/>
              </a:spcAft>
              <a:buSzPts val="2100"/>
              <a:buChar char="○"/>
              <a:defRPr sz="2100"/>
            </a:lvl8pPr>
            <a:lvl9pPr indent="-361950" lvl="8" marL="4114800" rtl="0">
              <a:spcBef>
                <a:spcPts val="0"/>
              </a:spcBef>
              <a:spcAft>
                <a:spcPts val="0"/>
              </a:spcAft>
              <a:buSzPts val="2100"/>
              <a:buChar char="■"/>
              <a:defRPr sz="2100"/>
            </a:lvl9pPr>
          </a:lstStyle>
          <a:p/>
        </p:txBody>
      </p:sp>
      <p:sp>
        <p:nvSpPr>
          <p:cNvPr id="59" name="Google Shape;59;p9"/>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10"/>
          <p:cNvSpPr/>
          <p:nvPr/>
        </p:nvSpPr>
        <p:spPr>
          <a:xfrm>
            <a:off x="30480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2" name="Google Shape;62;p10"/>
          <p:cNvSpPr/>
          <p:nvPr/>
        </p:nvSpPr>
        <p:spPr>
          <a:xfrm>
            <a:off x="0" y="-13917"/>
            <a:ext cx="10972693" cy="6886021"/>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3" name="Google Shape;63;p10"/>
          <p:cNvSpPr txBox="1"/>
          <p:nvPr>
            <p:ph type="title"/>
          </p:nvPr>
        </p:nvSpPr>
        <p:spPr>
          <a:xfrm>
            <a:off x="1121333" y="1292933"/>
            <a:ext cx="6402000" cy="546000"/>
          </a:xfrm>
          <a:prstGeom prst="rect">
            <a:avLst/>
          </a:prstGeom>
        </p:spPr>
        <p:txBody>
          <a:bodyPr anchorCtr="0" anchor="b" bIns="121900" lIns="121900" spcFirstLastPara="1" rIns="121900" wrap="square" tIns="12190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64" name="Google Shape;64;p10"/>
          <p:cNvSpPr txBox="1"/>
          <p:nvPr>
            <p:ph idx="12" type="sldNum"/>
          </p:nvPr>
        </p:nvSpPr>
        <p:spPr>
          <a:xfrm>
            <a:off x="11390969" y="6333134"/>
            <a:ext cx="731700" cy="524700"/>
          </a:xfrm>
          <a:prstGeom prst="rect">
            <a:avLst/>
          </a:prstGeom>
        </p:spPr>
        <p:txBody>
          <a:bodyPr anchorCtr="0" anchor="t"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2C2C2C"/>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988133"/>
            <a:ext cx="6913500" cy="632700"/>
          </a:xfrm>
          <a:prstGeom prst="rect">
            <a:avLst/>
          </a:prstGeom>
          <a:noFill/>
          <a:ln>
            <a:noFill/>
          </a:ln>
        </p:spPr>
        <p:txBody>
          <a:bodyPr anchorCtr="0" anchor="b" bIns="121900" lIns="121900" spcFirstLastPara="1" rIns="121900" wrap="square" tIns="121900"/>
          <a:lstStyle>
            <a:lvl1pPr lvl="0">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1pPr>
            <a:lvl2pPr lvl="1">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2pPr>
            <a:lvl3pPr lvl="2">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3pPr>
            <a:lvl4pPr lvl="3">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4pPr>
            <a:lvl5pPr lvl="4">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5pPr>
            <a:lvl6pPr lvl="5">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6pPr>
            <a:lvl7pPr lvl="6">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7pPr>
            <a:lvl8pPr lvl="7">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8pPr>
            <a:lvl9pPr lvl="8">
              <a:spcBef>
                <a:spcPts val="0"/>
              </a:spcBef>
              <a:spcAft>
                <a:spcPts val="0"/>
              </a:spcAft>
              <a:buClr>
                <a:srgbClr val="999999"/>
              </a:buClr>
              <a:buSzPts val="3200"/>
              <a:buFont typeface="Montserrat"/>
              <a:buNone/>
              <a:defRPr b="1" sz="3200">
                <a:solidFill>
                  <a:srgbClr val="999999"/>
                </a:solidFill>
                <a:latin typeface="Montserrat"/>
                <a:ea typeface="Montserrat"/>
                <a:cs typeface="Montserrat"/>
                <a:sym typeface="Montserrat"/>
              </a:defRPr>
            </a:lvl9pPr>
          </a:lstStyle>
          <a:p/>
        </p:txBody>
      </p:sp>
      <p:sp>
        <p:nvSpPr>
          <p:cNvPr id="11" name="Google Shape;11;p1"/>
          <p:cNvSpPr txBox="1"/>
          <p:nvPr>
            <p:ph idx="1" type="body"/>
          </p:nvPr>
        </p:nvSpPr>
        <p:spPr>
          <a:xfrm>
            <a:off x="609600" y="1803400"/>
            <a:ext cx="6913500" cy="3007500"/>
          </a:xfrm>
          <a:prstGeom prst="rect">
            <a:avLst/>
          </a:prstGeom>
          <a:noFill/>
          <a:ln>
            <a:noFill/>
          </a:ln>
        </p:spPr>
        <p:txBody>
          <a:bodyPr anchorCtr="0" anchor="t" bIns="121900" lIns="121900" spcFirstLastPara="1" rIns="121900" wrap="square" tIns="121900"/>
          <a:lstStyle>
            <a:lvl1pPr indent="-400050" lvl="0" marL="457200">
              <a:spcBef>
                <a:spcPts val="800"/>
              </a:spcBef>
              <a:spcAft>
                <a:spcPts val="0"/>
              </a:spcAft>
              <a:buClr>
                <a:srgbClr val="666666"/>
              </a:buClr>
              <a:buSzPts val="2700"/>
              <a:buFont typeface="Karla"/>
              <a:buChar char="▸"/>
              <a:defRPr sz="2700">
                <a:solidFill>
                  <a:srgbClr val="666666"/>
                </a:solidFill>
                <a:latin typeface="Karla"/>
                <a:ea typeface="Karla"/>
                <a:cs typeface="Karla"/>
                <a:sym typeface="Karla"/>
              </a:defRPr>
            </a:lvl1pPr>
            <a:lvl2pPr indent="-400050" lvl="1" marL="9144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2pPr>
            <a:lvl3pPr indent="-400050" lvl="2" marL="13716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3pPr>
            <a:lvl4pPr indent="-400050" lvl="3" marL="18288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4pPr>
            <a:lvl5pPr indent="-400050" lvl="4" marL="22860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5pPr>
            <a:lvl6pPr indent="-400050" lvl="5" marL="27432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6pPr>
            <a:lvl7pPr indent="-400050" lvl="6" marL="32004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7pPr>
            <a:lvl8pPr indent="-400050" lvl="7" marL="36576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8pPr>
            <a:lvl9pPr indent="-400050" lvl="8" marL="4114800">
              <a:spcBef>
                <a:spcPts val="0"/>
              </a:spcBef>
              <a:spcAft>
                <a:spcPts val="0"/>
              </a:spcAft>
              <a:buClr>
                <a:srgbClr val="666666"/>
              </a:buClr>
              <a:buSzPts val="2700"/>
              <a:buFont typeface="Karla"/>
              <a:buChar char="■"/>
              <a:defRPr sz="2700">
                <a:solidFill>
                  <a:srgbClr val="666666"/>
                </a:solidFill>
                <a:latin typeface="Karla"/>
                <a:ea typeface="Karla"/>
                <a:cs typeface="Karla"/>
                <a:sym typeface="Karla"/>
              </a:defRPr>
            </a:lvl9pPr>
          </a:lstStyle>
          <a:p/>
        </p:txBody>
      </p:sp>
      <p:sp>
        <p:nvSpPr>
          <p:cNvPr id="12" name="Google Shape;12;p1"/>
          <p:cNvSpPr txBox="1"/>
          <p:nvPr>
            <p:ph idx="12" type="sldNum"/>
          </p:nvPr>
        </p:nvSpPr>
        <p:spPr>
          <a:xfrm>
            <a:off x="11390969" y="6333134"/>
            <a:ext cx="731700" cy="524700"/>
          </a:xfrm>
          <a:prstGeom prst="rect">
            <a:avLst/>
          </a:prstGeom>
          <a:noFill/>
          <a:ln>
            <a:noFill/>
          </a:ln>
        </p:spPr>
        <p:txBody>
          <a:bodyPr anchorCtr="0" anchor="t" bIns="121900" lIns="121900" spcFirstLastPara="1" rIns="121900" wrap="square" tIns="121900">
            <a:noAutofit/>
          </a:bodyPr>
          <a:lstStyle>
            <a:lvl1pPr lvl="0" algn="r">
              <a:buNone/>
              <a:defRPr b="1" sz="1700">
                <a:solidFill>
                  <a:srgbClr val="FFFFFF"/>
                </a:solidFill>
                <a:latin typeface="Montserrat"/>
                <a:ea typeface="Montserrat"/>
                <a:cs typeface="Montserrat"/>
                <a:sym typeface="Montserrat"/>
              </a:defRPr>
            </a:lvl1pPr>
            <a:lvl2pPr lvl="1" algn="r">
              <a:buNone/>
              <a:defRPr b="1" sz="1700">
                <a:solidFill>
                  <a:srgbClr val="FFFFFF"/>
                </a:solidFill>
                <a:latin typeface="Montserrat"/>
                <a:ea typeface="Montserrat"/>
                <a:cs typeface="Montserrat"/>
                <a:sym typeface="Montserrat"/>
              </a:defRPr>
            </a:lvl2pPr>
            <a:lvl3pPr lvl="2" algn="r">
              <a:buNone/>
              <a:defRPr b="1" sz="1700">
                <a:solidFill>
                  <a:srgbClr val="FFFFFF"/>
                </a:solidFill>
                <a:latin typeface="Montserrat"/>
                <a:ea typeface="Montserrat"/>
                <a:cs typeface="Montserrat"/>
                <a:sym typeface="Montserrat"/>
              </a:defRPr>
            </a:lvl3pPr>
            <a:lvl4pPr lvl="3" algn="r">
              <a:buNone/>
              <a:defRPr b="1" sz="1700">
                <a:solidFill>
                  <a:srgbClr val="FFFFFF"/>
                </a:solidFill>
                <a:latin typeface="Montserrat"/>
                <a:ea typeface="Montserrat"/>
                <a:cs typeface="Montserrat"/>
                <a:sym typeface="Montserrat"/>
              </a:defRPr>
            </a:lvl4pPr>
            <a:lvl5pPr lvl="4" algn="r">
              <a:buNone/>
              <a:defRPr b="1" sz="1700">
                <a:solidFill>
                  <a:srgbClr val="FFFFFF"/>
                </a:solidFill>
                <a:latin typeface="Montserrat"/>
                <a:ea typeface="Montserrat"/>
                <a:cs typeface="Montserrat"/>
                <a:sym typeface="Montserrat"/>
              </a:defRPr>
            </a:lvl5pPr>
            <a:lvl6pPr lvl="5" algn="r">
              <a:buNone/>
              <a:defRPr b="1" sz="1700">
                <a:solidFill>
                  <a:srgbClr val="FFFFFF"/>
                </a:solidFill>
                <a:latin typeface="Montserrat"/>
                <a:ea typeface="Montserrat"/>
                <a:cs typeface="Montserrat"/>
                <a:sym typeface="Montserrat"/>
              </a:defRPr>
            </a:lvl6pPr>
            <a:lvl7pPr lvl="6" algn="r">
              <a:buNone/>
              <a:defRPr b="1" sz="1700">
                <a:solidFill>
                  <a:srgbClr val="FFFFFF"/>
                </a:solidFill>
                <a:latin typeface="Montserrat"/>
                <a:ea typeface="Montserrat"/>
                <a:cs typeface="Montserrat"/>
                <a:sym typeface="Montserrat"/>
              </a:defRPr>
            </a:lvl7pPr>
            <a:lvl8pPr lvl="7" algn="r">
              <a:buNone/>
              <a:defRPr b="1" sz="1700">
                <a:solidFill>
                  <a:srgbClr val="FFFFFF"/>
                </a:solidFill>
                <a:latin typeface="Montserrat"/>
                <a:ea typeface="Montserrat"/>
                <a:cs typeface="Montserrat"/>
                <a:sym typeface="Montserrat"/>
              </a:defRPr>
            </a:lvl8pPr>
            <a:lvl9pPr lvl="8" algn="r">
              <a:buNone/>
              <a:defRPr b="1" sz="17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5"/>
          <p:cNvSpPr txBox="1"/>
          <p:nvPr>
            <p:ph type="ctrTitle"/>
          </p:nvPr>
        </p:nvSpPr>
        <p:spPr>
          <a:xfrm>
            <a:off x="559600" y="4234600"/>
            <a:ext cx="7622100" cy="1575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Unique Corns</a:t>
            </a:r>
            <a:endParaRPr>
              <a:solidFill>
                <a:srgbClr val="434343"/>
              </a:solidFill>
            </a:endParaRPr>
          </a:p>
          <a:p>
            <a:pPr indent="0" lvl="0" marL="0" rtl="0" algn="l">
              <a:spcBef>
                <a:spcPts val="0"/>
              </a:spcBef>
              <a:spcAft>
                <a:spcPts val="0"/>
              </a:spcAft>
              <a:buNone/>
            </a:pPr>
            <a:r>
              <a:rPr b="0" lang="en-US" sz="1800">
                <a:solidFill>
                  <a:srgbClr val="434343"/>
                </a:solidFill>
                <a:latin typeface="Montserrat Light"/>
                <a:ea typeface="Montserrat Light"/>
                <a:cs typeface="Montserrat Light"/>
                <a:sym typeface="Montserrat Light"/>
              </a:rPr>
              <a:t>Parth Champaneri</a:t>
            </a:r>
            <a:r>
              <a:rPr b="0" lang="en-US" sz="1800">
                <a:solidFill>
                  <a:srgbClr val="434343"/>
                </a:solidFill>
                <a:latin typeface="Montserrat Light"/>
                <a:ea typeface="Montserrat Light"/>
                <a:cs typeface="Montserrat Light"/>
                <a:sym typeface="Montserrat Light"/>
              </a:rPr>
              <a:t>, </a:t>
            </a:r>
            <a:r>
              <a:rPr b="0" lang="en-US" sz="1800">
                <a:solidFill>
                  <a:srgbClr val="434343"/>
                </a:solidFill>
                <a:latin typeface="Montserrat Light"/>
                <a:ea typeface="Montserrat Light"/>
                <a:cs typeface="Montserrat Light"/>
                <a:sym typeface="Montserrat Light"/>
              </a:rPr>
              <a:t>Allen Hsiao, </a:t>
            </a:r>
            <a:r>
              <a:rPr b="0" lang="en-US" sz="1800">
                <a:solidFill>
                  <a:srgbClr val="434343"/>
                </a:solidFill>
                <a:latin typeface="Montserrat Light"/>
                <a:ea typeface="Montserrat Light"/>
                <a:cs typeface="Montserrat Light"/>
                <a:sym typeface="Montserrat Light"/>
              </a:rPr>
              <a:t>Clare Kim, </a:t>
            </a:r>
            <a:endParaRPr b="0" sz="1800">
              <a:solidFill>
                <a:srgbClr val="434343"/>
              </a:solidFill>
              <a:latin typeface="Montserrat Light"/>
              <a:ea typeface="Montserrat Light"/>
              <a:cs typeface="Montserrat Light"/>
              <a:sym typeface="Montserrat Light"/>
            </a:endParaRPr>
          </a:p>
          <a:p>
            <a:pPr indent="0" lvl="0" marL="0" rtl="0" algn="l">
              <a:spcBef>
                <a:spcPts val="0"/>
              </a:spcBef>
              <a:spcAft>
                <a:spcPts val="0"/>
              </a:spcAft>
              <a:buNone/>
            </a:pPr>
            <a:r>
              <a:rPr b="0" lang="en-US" sz="1800">
                <a:solidFill>
                  <a:srgbClr val="434343"/>
                </a:solidFill>
                <a:latin typeface="Montserrat Light"/>
                <a:ea typeface="Montserrat Light"/>
                <a:cs typeface="Montserrat Light"/>
                <a:sym typeface="Montserrat Light"/>
              </a:rPr>
              <a:t>Jenny Kondrashikhin, </a:t>
            </a:r>
            <a:r>
              <a:rPr b="0" lang="en-US" sz="1800">
                <a:solidFill>
                  <a:srgbClr val="434343"/>
                </a:solidFill>
                <a:latin typeface="Montserrat Light"/>
                <a:ea typeface="Montserrat Light"/>
                <a:cs typeface="Montserrat Light"/>
                <a:sym typeface="Montserrat Light"/>
              </a:rPr>
              <a:t>Pascal Queeney, </a:t>
            </a:r>
            <a:r>
              <a:rPr b="0" lang="en-US" sz="1800">
                <a:solidFill>
                  <a:srgbClr val="434343"/>
                </a:solidFill>
                <a:latin typeface="Montserrat Light"/>
                <a:ea typeface="Montserrat Light"/>
                <a:cs typeface="Montserrat Light"/>
                <a:sym typeface="Montserrat Light"/>
              </a:rPr>
              <a:t>Patrick Tan</a:t>
            </a:r>
            <a:endParaRPr b="0" sz="1800">
              <a:solidFill>
                <a:srgbClr val="434343"/>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ph type="ctrTitle"/>
          </p:nvPr>
        </p:nvSpPr>
        <p:spPr>
          <a:xfrm>
            <a:off x="864400" y="1806333"/>
            <a:ext cx="4696500" cy="39864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Draft of</a:t>
            </a:r>
            <a:endParaRPr>
              <a:solidFill>
                <a:srgbClr val="434343"/>
              </a:solidFill>
            </a:endParaRPr>
          </a:p>
          <a:p>
            <a:pPr indent="0" lvl="0" marL="0" rtl="0" algn="l">
              <a:spcBef>
                <a:spcPts val="0"/>
              </a:spcBef>
              <a:spcAft>
                <a:spcPts val="0"/>
              </a:spcAft>
              <a:buNone/>
            </a:pPr>
            <a:r>
              <a:rPr lang="en-US">
                <a:solidFill>
                  <a:srgbClr val="8BC34A"/>
                </a:solidFill>
              </a:rPr>
              <a:t>Formative Study</a:t>
            </a:r>
            <a:endParaRPr>
              <a:solidFill>
                <a:srgbClr val="8BC34A"/>
              </a:solidFill>
            </a:endParaRPr>
          </a:p>
          <a:p>
            <a:pPr indent="0" lvl="0" marL="0" rtl="0" algn="l">
              <a:spcBef>
                <a:spcPts val="0"/>
              </a:spcBef>
              <a:spcAft>
                <a:spcPts val="0"/>
              </a:spcAft>
              <a:buNone/>
            </a:pPr>
            <a:r>
              <a:rPr lang="en-US">
                <a:solidFill>
                  <a:srgbClr val="434343"/>
                </a:solidFill>
              </a:rPr>
              <a:t>#2</a:t>
            </a:r>
            <a:endParaRPr>
              <a:solidFill>
                <a:srgbClr val="434343"/>
              </a:solidFill>
            </a:endParaRPr>
          </a:p>
        </p:txBody>
      </p:sp>
      <p:sp>
        <p:nvSpPr>
          <p:cNvPr id="189" name="Google Shape;189;p24"/>
          <p:cNvSpPr txBox="1"/>
          <p:nvPr>
            <p:ph idx="1" type="subTitle"/>
          </p:nvPr>
        </p:nvSpPr>
        <p:spPr>
          <a:xfrm>
            <a:off x="8966600" y="4354267"/>
            <a:ext cx="2541600" cy="13755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US"/>
              <a:t>Interview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1173725" y="1168958"/>
            <a:ext cx="7098900" cy="64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Initial Ideas</a:t>
            </a:r>
            <a:endParaRPr>
              <a:solidFill>
                <a:srgbClr val="434343"/>
              </a:solidFill>
            </a:endParaRPr>
          </a:p>
        </p:txBody>
      </p:sp>
      <p:grpSp>
        <p:nvGrpSpPr>
          <p:cNvPr id="196" name="Google Shape;196;p25"/>
          <p:cNvGrpSpPr/>
          <p:nvPr/>
        </p:nvGrpSpPr>
        <p:grpSpPr>
          <a:xfrm>
            <a:off x="1173714" y="3631499"/>
            <a:ext cx="7943768" cy="857979"/>
            <a:chOff x="1593000" y="2322568"/>
            <a:chExt cx="5957975" cy="643500"/>
          </a:xfrm>
        </p:grpSpPr>
        <p:sp>
          <p:nvSpPr>
            <p:cNvPr id="197" name="Google Shape;197;p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98" name="Google Shape;198;p25"/>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99" name="Google Shape;199;p25"/>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0" name="Google Shape;200;p25"/>
            <p:cNvSpPr/>
            <p:nvPr/>
          </p:nvSpPr>
          <p:spPr>
            <a:xfrm>
              <a:off x="2342634" y="2399942"/>
              <a:ext cx="21129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FFFFFF"/>
                  </a:solidFill>
                  <a:latin typeface="Montserrat Medium"/>
                  <a:ea typeface="Montserrat Medium"/>
                  <a:cs typeface="Montserrat Medium"/>
                  <a:sym typeface="Montserrat Medium"/>
                </a:rPr>
                <a:t>What type of interview?</a:t>
              </a:r>
              <a:endParaRPr sz="1600">
                <a:solidFill>
                  <a:srgbClr val="FFFFFF"/>
                </a:solidFill>
                <a:latin typeface="Montserrat"/>
                <a:ea typeface="Montserrat"/>
                <a:cs typeface="Montserrat"/>
                <a:sym typeface="Montserrat"/>
              </a:endParaRPr>
            </a:p>
          </p:txBody>
        </p:sp>
        <p:sp>
          <p:nvSpPr>
            <p:cNvPr id="201" name="Google Shape;201;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2" name="Google Shape;202;p25"/>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Montserrat Thin"/>
                  <a:ea typeface="Montserrat Thin"/>
                  <a:cs typeface="Montserrat Thin"/>
                  <a:sym typeface="Montserrat Thin"/>
                </a:rPr>
                <a:t>03</a:t>
              </a:r>
              <a:endParaRPr sz="3500">
                <a:solidFill>
                  <a:srgbClr val="FFFFFF"/>
                </a:solidFill>
                <a:latin typeface="Montserrat Thin"/>
                <a:ea typeface="Montserrat Thin"/>
                <a:cs typeface="Montserrat Thin"/>
                <a:sym typeface="Montserrat Thin"/>
              </a:endParaRPr>
            </a:p>
          </p:txBody>
        </p:sp>
        <p:sp>
          <p:nvSpPr>
            <p:cNvPr id="203" name="Google Shape;203;p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rtl="0" algn="l">
                <a:lnSpc>
                  <a:spcPct val="115000"/>
                </a:lnSpc>
                <a:spcBef>
                  <a:spcPts val="0"/>
                </a:spcBef>
                <a:spcAft>
                  <a:spcPts val="0"/>
                </a:spcAft>
                <a:buNone/>
              </a:pPr>
              <a:r>
                <a:rPr lang="en-US">
                  <a:solidFill>
                    <a:srgbClr val="0B7140"/>
                  </a:solidFill>
                  <a:latin typeface="Montserrat"/>
                  <a:ea typeface="Montserrat"/>
                  <a:cs typeface="Montserrat"/>
                  <a:sym typeface="Montserrat"/>
                </a:rPr>
                <a:t>Semi-structured interview. </a:t>
              </a:r>
              <a:endParaRPr>
                <a:solidFill>
                  <a:srgbClr val="0B7140"/>
                </a:solidFill>
                <a:latin typeface="Montserrat"/>
                <a:ea typeface="Montserrat"/>
                <a:cs typeface="Montserrat"/>
                <a:sym typeface="Montserrat"/>
              </a:endParaRPr>
            </a:p>
            <a:p>
              <a:pPr indent="0" lvl="0" marL="609600" rtl="0" algn="l">
                <a:lnSpc>
                  <a:spcPct val="115000"/>
                </a:lnSpc>
                <a:spcBef>
                  <a:spcPts val="0"/>
                </a:spcBef>
                <a:spcAft>
                  <a:spcPts val="0"/>
                </a:spcAft>
                <a:buNone/>
              </a:pPr>
              <a:r>
                <a:rPr lang="en-US">
                  <a:solidFill>
                    <a:srgbClr val="0B7140"/>
                  </a:solidFill>
                  <a:latin typeface="Montserrat"/>
                  <a:ea typeface="Montserrat"/>
                  <a:cs typeface="Montserrat"/>
                  <a:sym typeface="Montserrat"/>
                </a:rPr>
                <a:t>Flexible + Casual</a:t>
              </a:r>
              <a:endParaRPr>
                <a:solidFill>
                  <a:srgbClr val="0B7140"/>
                </a:solidFill>
                <a:latin typeface="Montserrat"/>
                <a:ea typeface="Montserrat"/>
                <a:cs typeface="Montserrat"/>
                <a:sym typeface="Montserrat"/>
              </a:endParaRPr>
            </a:p>
          </p:txBody>
        </p:sp>
      </p:grpSp>
      <p:grpSp>
        <p:nvGrpSpPr>
          <p:cNvPr id="204" name="Google Shape;204;p25"/>
          <p:cNvGrpSpPr/>
          <p:nvPr/>
        </p:nvGrpSpPr>
        <p:grpSpPr>
          <a:xfrm>
            <a:off x="1173714" y="2758008"/>
            <a:ext cx="7943768" cy="857979"/>
            <a:chOff x="1593000" y="2322568"/>
            <a:chExt cx="5957975" cy="643500"/>
          </a:xfrm>
        </p:grpSpPr>
        <p:sp>
          <p:nvSpPr>
            <p:cNvPr id="205" name="Google Shape;205;p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6" name="Google Shape;206;p25"/>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7" name="Google Shape;207;p25"/>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08" name="Google Shape;208;p25"/>
            <p:cNvSpPr/>
            <p:nvPr/>
          </p:nvSpPr>
          <p:spPr>
            <a:xfrm>
              <a:off x="2342633" y="2399954"/>
              <a:ext cx="24402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FFFFFF"/>
                  </a:solidFill>
                  <a:latin typeface="Montserrat Medium"/>
                  <a:ea typeface="Montserrat Medium"/>
                  <a:cs typeface="Montserrat Medium"/>
                  <a:sym typeface="Montserrat Medium"/>
                </a:rPr>
                <a:t>How many interviewee?</a:t>
              </a:r>
              <a:endParaRPr sz="1600">
                <a:solidFill>
                  <a:srgbClr val="FFFFFF"/>
                </a:solidFill>
                <a:latin typeface="Montserrat"/>
                <a:ea typeface="Montserrat"/>
                <a:cs typeface="Montserrat"/>
                <a:sym typeface="Montserrat"/>
              </a:endParaRPr>
            </a:p>
          </p:txBody>
        </p:sp>
        <p:sp>
          <p:nvSpPr>
            <p:cNvPr id="209" name="Google Shape;209;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0" name="Google Shape;210;p25"/>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Montserrat Thin"/>
                  <a:ea typeface="Montserrat Thin"/>
                  <a:cs typeface="Montserrat Thin"/>
                  <a:sym typeface="Montserrat Thin"/>
                </a:rPr>
                <a:t>02</a:t>
              </a:r>
              <a:endParaRPr sz="3500">
                <a:solidFill>
                  <a:srgbClr val="FFFFFF"/>
                </a:solidFill>
                <a:latin typeface="Montserrat Thin"/>
                <a:ea typeface="Montserrat Thin"/>
                <a:cs typeface="Montserrat Thin"/>
                <a:sym typeface="Montserrat Thin"/>
              </a:endParaRPr>
            </a:p>
          </p:txBody>
        </p:sp>
        <p:sp>
          <p:nvSpPr>
            <p:cNvPr id="211" name="Google Shape;211;p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0" lvl="0" marL="609600" rtl="0" algn="l">
                <a:lnSpc>
                  <a:spcPct val="115000"/>
                </a:lnSpc>
                <a:spcBef>
                  <a:spcPts val="0"/>
                </a:spcBef>
                <a:spcAft>
                  <a:spcPts val="0"/>
                </a:spcAft>
                <a:buNone/>
              </a:pPr>
              <a:r>
                <a:rPr lang="en-US">
                  <a:solidFill>
                    <a:srgbClr val="0B7140"/>
                  </a:solidFill>
                  <a:latin typeface="Montserrat"/>
                  <a:ea typeface="Montserrat"/>
                  <a:cs typeface="Montserrat"/>
                  <a:sym typeface="Montserrat"/>
                </a:rPr>
                <a:t>Depends on time and interest. </a:t>
              </a:r>
              <a:endParaRPr>
                <a:solidFill>
                  <a:srgbClr val="0B7140"/>
                </a:solidFill>
                <a:latin typeface="Montserrat"/>
                <a:ea typeface="Montserrat"/>
                <a:cs typeface="Montserrat"/>
                <a:sym typeface="Montserrat"/>
              </a:endParaRPr>
            </a:p>
            <a:p>
              <a:pPr indent="0" lvl="0" marL="609600" rtl="0" algn="l">
                <a:lnSpc>
                  <a:spcPct val="115000"/>
                </a:lnSpc>
                <a:spcBef>
                  <a:spcPts val="0"/>
                </a:spcBef>
                <a:spcAft>
                  <a:spcPts val="0"/>
                </a:spcAft>
                <a:buNone/>
              </a:pPr>
              <a:r>
                <a:rPr lang="en-US">
                  <a:solidFill>
                    <a:srgbClr val="0B7140"/>
                  </a:solidFill>
                  <a:latin typeface="Montserrat"/>
                  <a:ea typeface="Montserrat"/>
                  <a:cs typeface="Montserrat"/>
                  <a:sym typeface="Montserrat"/>
                </a:rPr>
                <a:t>Aim for at least 10. </a:t>
              </a:r>
              <a:endParaRPr>
                <a:solidFill>
                  <a:srgbClr val="0B7140"/>
                </a:solidFill>
                <a:latin typeface="Montserrat"/>
                <a:ea typeface="Montserrat"/>
                <a:cs typeface="Montserrat"/>
                <a:sym typeface="Montserrat"/>
              </a:endParaRPr>
            </a:p>
          </p:txBody>
        </p:sp>
      </p:grpSp>
      <p:grpSp>
        <p:nvGrpSpPr>
          <p:cNvPr id="212" name="Google Shape;212;p25"/>
          <p:cNvGrpSpPr/>
          <p:nvPr/>
        </p:nvGrpSpPr>
        <p:grpSpPr>
          <a:xfrm>
            <a:off x="1173714" y="1884530"/>
            <a:ext cx="7943768" cy="857980"/>
            <a:chOff x="1593000" y="2322568"/>
            <a:chExt cx="5957975" cy="643501"/>
          </a:xfrm>
        </p:grpSpPr>
        <p:sp>
          <p:nvSpPr>
            <p:cNvPr id="213" name="Google Shape;213;p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4" name="Google Shape;214;p25"/>
            <p:cNvSpPr/>
            <p:nvPr/>
          </p:nvSpPr>
          <p:spPr>
            <a:xfrm flipH="1">
              <a:off x="2283025" y="2322575"/>
              <a:ext cx="1844400" cy="642600"/>
            </a:xfrm>
            <a:prstGeom prst="rect">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5" name="Google Shape;215;p25"/>
            <p:cNvSpPr/>
            <p:nvPr/>
          </p:nvSpPr>
          <p:spPr>
            <a:xfrm rot="-5400000">
              <a:off x="3501574" y="1934671"/>
              <a:ext cx="643356" cy="1419149"/>
            </a:xfrm>
            <a:prstGeom prst="flowChartOffpageConnector">
              <a:avLst/>
            </a:prstGeom>
            <a:solidFill>
              <a:srgbClr val="0B714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6" name="Google Shape;216;p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FFFFFF"/>
                  </a:solidFill>
                  <a:latin typeface="Montserrat Medium"/>
                  <a:ea typeface="Montserrat Medium"/>
                  <a:cs typeface="Montserrat Medium"/>
                  <a:sym typeface="Montserrat Medium"/>
                </a:rPr>
                <a:t>How to recruit?</a:t>
              </a:r>
              <a:endParaRPr sz="1600">
                <a:solidFill>
                  <a:srgbClr val="FFFFFF"/>
                </a:solidFill>
                <a:latin typeface="Montserrat"/>
                <a:ea typeface="Montserrat"/>
                <a:cs typeface="Montserrat"/>
                <a:sym typeface="Montserrat"/>
              </a:endParaRPr>
            </a:p>
          </p:txBody>
        </p:sp>
        <p:sp>
          <p:nvSpPr>
            <p:cNvPr id="217" name="Google Shape;217;p25"/>
            <p:cNvSpPr/>
            <p:nvPr/>
          </p:nvSpPr>
          <p:spPr>
            <a:xfrm>
              <a:off x="1593000" y="2322568"/>
              <a:ext cx="690000" cy="642300"/>
            </a:xfrm>
            <a:prstGeom prst="rect">
              <a:avLst/>
            </a:prstGeom>
            <a:solidFill>
              <a:srgbClr val="0B7743"/>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218" name="Google Shape;218;p25"/>
            <p:cNvSpPr/>
            <p:nvPr/>
          </p:nvSpPr>
          <p:spPr>
            <a:xfrm>
              <a:off x="1593000" y="2322575"/>
              <a:ext cx="690000" cy="642600"/>
            </a:xfrm>
            <a:prstGeom prst="rect">
              <a:avLst/>
            </a:prstGeom>
            <a:solidFill>
              <a:srgbClr val="0C8148"/>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Montserrat Thin"/>
                  <a:ea typeface="Montserrat Thin"/>
                  <a:cs typeface="Montserrat Thin"/>
                  <a:sym typeface="Montserrat Thin"/>
                </a:rPr>
                <a:t>01</a:t>
              </a:r>
              <a:endParaRPr sz="3500">
                <a:solidFill>
                  <a:srgbClr val="FFFFFF"/>
                </a:solidFill>
                <a:latin typeface="Montserrat Thin"/>
                <a:ea typeface="Montserrat Thin"/>
                <a:cs typeface="Montserrat Thin"/>
                <a:sym typeface="Montserrat Thin"/>
              </a:endParaRPr>
            </a:p>
          </p:txBody>
        </p:sp>
        <p:sp>
          <p:nvSpPr>
            <p:cNvPr id="219" name="Google Shape;219;p25"/>
            <p:cNvSpPr/>
            <p:nvPr/>
          </p:nvSpPr>
          <p:spPr>
            <a:xfrm>
              <a:off x="4490865" y="2323769"/>
              <a:ext cx="2971200" cy="642300"/>
            </a:xfrm>
            <a:prstGeom prst="rect">
              <a:avLst/>
            </a:prstGeom>
            <a:noFill/>
            <a:ln>
              <a:noFill/>
            </a:ln>
          </p:spPr>
          <p:txBody>
            <a:bodyPr anchorCtr="0" anchor="ctr" bIns="121900" lIns="121900" spcFirstLastPara="1" rIns="121900" wrap="square" tIns="121900">
              <a:noAutofit/>
            </a:bodyPr>
            <a:lstStyle/>
            <a:p>
              <a:pPr indent="0" lvl="0" marL="457200" rtl="0" algn="l">
                <a:lnSpc>
                  <a:spcPct val="115000"/>
                </a:lnSpc>
                <a:spcBef>
                  <a:spcPts val="0"/>
                </a:spcBef>
                <a:spcAft>
                  <a:spcPts val="0"/>
                </a:spcAft>
                <a:buNone/>
              </a:pPr>
              <a:r>
                <a:rPr lang="en-US">
                  <a:solidFill>
                    <a:srgbClr val="0B7140"/>
                  </a:solidFill>
                  <a:latin typeface="Montserrat"/>
                  <a:ea typeface="Montserrat"/>
                  <a:cs typeface="Montserrat"/>
                  <a:sym typeface="Montserrat"/>
                </a:rPr>
                <a:t>Recruitment through questionnaire.  Free coffee offered as incentives.</a:t>
              </a:r>
              <a:endParaRPr>
                <a:solidFill>
                  <a:srgbClr val="0B7140"/>
                </a:solidFill>
                <a:latin typeface="Montserrat"/>
                <a:ea typeface="Montserrat"/>
                <a:cs typeface="Montserrat"/>
                <a:sym typeface="Montserrat"/>
              </a:endParaRPr>
            </a:p>
          </p:txBody>
        </p:sp>
      </p:grpSp>
      <p:sp>
        <p:nvSpPr>
          <p:cNvPr id="220" name="Google Shape;220;p25"/>
          <p:cNvSpPr txBox="1"/>
          <p:nvPr/>
        </p:nvSpPr>
        <p:spPr>
          <a:xfrm>
            <a:off x="577525" y="4158200"/>
            <a:ext cx="6454500" cy="1390800"/>
          </a:xfrm>
          <a:prstGeom prst="rect">
            <a:avLst/>
          </a:prstGeom>
          <a:noFill/>
          <a:ln>
            <a:noFill/>
          </a:ln>
        </p:spPr>
        <p:txBody>
          <a:bodyPr anchorCtr="0" anchor="ctr" bIns="91425" lIns="91425" spcFirstLastPara="1" rIns="91425" wrap="square" tIns="91425">
            <a:noAutofit/>
          </a:bodyPr>
          <a:lstStyle/>
          <a:p>
            <a:pPr indent="0" lvl="0" marL="228600" rtl="0" algn="l">
              <a:lnSpc>
                <a:spcPct val="90000"/>
              </a:lnSpc>
              <a:spcBef>
                <a:spcPts val="1000"/>
              </a:spcBef>
              <a:spcAft>
                <a:spcPts val="0"/>
              </a:spcAft>
              <a:buNone/>
            </a:pPr>
            <a:r>
              <a:rPr lang="en-US" sz="1800">
                <a:solidFill>
                  <a:schemeClr val="dk2"/>
                </a:solidFill>
                <a:latin typeface="Montserrat Light"/>
                <a:ea typeface="Montserrat Light"/>
                <a:cs typeface="Montserrat Light"/>
                <a:sym typeface="Montserrat Light"/>
              </a:rPr>
              <a:t>To refine + elaborate from the questionnaire</a:t>
            </a:r>
            <a:endParaRPr sz="1800">
              <a:solidFill>
                <a:schemeClr val="dk2"/>
              </a:solidFill>
              <a:latin typeface="Montserrat Light"/>
              <a:ea typeface="Montserrat Light"/>
              <a:cs typeface="Montserrat Light"/>
              <a:sym typeface="Montserrat Light"/>
            </a:endParaRPr>
          </a:p>
        </p:txBody>
      </p:sp>
      <p:sp>
        <p:nvSpPr>
          <p:cNvPr id="221" name="Google Shape;221;p25"/>
          <p:cNvSpPr txBox="1"/>
          <p:nvPr/>
        </p:nvSpPr>
        <p:spPr>
          <a:xfrm>
            <a:off x="1874575" y="5060525"/>
            <a:ext cx="6969000" cy="9810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2"/>
                </a:solidFill>
                <a:latin typeface="Montserrat Light"/>
                <a:ea typeface="Montserrat Light"/>
                <a:cs typeface="Montserrat Light"/>
                <a:sym typeface="Montserrat Light"/>
              </a:rPr>
              <a:t>Identify and interview specific student groups</a:t>
            </a:r>
            <a:endParaRPr sz="1800">
              <a:latin typeface="Montserrat Light"/>
              <a:ea typeface="Montserrat Light"/>
              <a:cs typeface="Montserrat Light"/>
              <a:sym typeface="Montserrat Light"/>
            </a:endParaRPr>
          </a:p>
        </p:txBody>
      </p:sp>
      <p:sp>
        <p:nvSpPr>
          <p:cNvPr id="222" name="Google Shape;222;p25"/>
          <p:cNvSpPr txBox="1"/>
          <p:nvPr/>
        </p:nvSpPr>
        <p:spPr>
          <a:xfrm>
            <a:off x="3111800" y="5856025"/>
            <a:ext cx="6969000" cy="7572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US" sz="1800">
                <a:solidFill>
                  <a:schemeClr val="dk2"/>
                </a:solidFill>
                <a:latin typeface="Montserrat Light"/>
                <a:ea typeface="Montserrat Light"/>
                <a:cs typeface="Montserrat Light"/>
                <a:sym typeface="Montserrat Light"/>
              </a:rPr>
              <a:t>Gain insight on individual problems + coping strategies</a:t>
            </a:r>
            <a:endParaRPr sz="1800">
              <a:latin typeface="Montserrat Light"/>
              <a:ea typeface="Montserrat Light"/>
              <a:cs typeface="Montserrat Light"/>
              <a:sym typeface="Montserrat Light"/>
            </a:endParaRPr>
          </a:p>
        </p:txBody>
      </p:sp>
      <p:sp>
        <p:nvSpPr>
          <p:cNvPr id="223" name="Google Shape;223;p25"/>
          <p:cNvSpPr/>
          <p:nvPr/>
        </p:nvSpPr>
        <p:spPr>
          <a:xfrm rot="5400000">
            <a:off x="1246350" y="5204250"/>
            <a:ext cx="488400" cy="499500"/>
          </a:xfrm>
          <a:prstGeom prst="bentUpArrow">
            <a:avLst>
              <a:gd fmla="val 25000" name="adj1"/>
              <a:gd fmla="val 25000" name="adj2"/>
              <a:gd fmla="val 25000" name="adj3"/>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rot="5400000">
            <a:off x="2483575" y="5850475"/>
            <a:ext cx="488400" cy="499500"/>
          </a:xfrm>
          <a:prstGeom prst="bentUpArrow">
            <a:avLst>
              <a:gd fmla="val 25000" name="adj1"/>
              <a:gd fmla="val 25000" name="adj2"/>
              <a:gd fmla="val 25000" name="adj3"/>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p25"/>
          <p:cNvPicPr preferRelativeResize="0"/>
          <p:nvPr/>
        </p:nvPicPr>
        <p:blipFill>
          <a:blip r:embed="rId3">
            <a:alphaModFix/>
          </a:blip>
          <a:stretch>
            <a:fillRect/>
          </a:stretch>
        </p:blipFill>
        <p:spPr>
          <a:xfrm>
            <a:off x="7920225" y="5209800"/>
            <a:ext cx="757199" cy="757201"/>
          </a:xfrm>
          <a:prstGeom prst="rect">
            <a:avLst/>
          </a:prstGeom>
          <a:noFill/>
          <a:ln>
            <a:noFill/>
          </a:ln>
        </p:spPr>
      </p:pic>
      <p:pic>
        <p:nvPicPr>
          <p:cNvPr id="226" name="Google Shape;226;p25"/>
          <p:cNvPicPr preferRelativeResize="0"/>
          <p:nvPr/>
        </p:nvPicPr>
        <p:blipFill>
          <a:blip r:embed="rId4">
            <a:alphaModFix/>
          </a:blip>
          <a:stretch>
            <a:fillRect/>
          </a:stretch>
        </p:blipFill>
        <p:spPr>
          <a:xfrm>
            <a:off x="6274825" y="4557325"/>
            <a:ext cx="757200" cy="757200"/>
          </a:xfrm>
          <a:prstGeom prst="rect">
            <a:avLst/>
          </a:prstGeom>
          <a:noFill/>
          <a:ln>
            <a:noFill/>
          </a:ln>
        </p:spPr>
      </p:pic>
      <p:pic>
        <p:nvPicPr>
          <p:cNvPr id="227" name="Google Shape;227;p25"/>
          <p:cNvPicPr preferRelativeResize="0"/>
          <p:nvPr/>
        </p:nvPicPr>
        <p:blipFill>
          <a:blip r:embed="rId5">
            <a:alphaModFix/>
          </a:blip>
          <a:stretch>
            <a:fillRect/>
          </a:stretch>
        </p:blipFill>
        <p:spPr>
          <a:xfrm>
            <a:off x="9565625" y="5770362"/>
            <a:ext cx="928525" cy="92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6"/>
          <p:cNvSpPr txBox="1"/>
          <p:nvPr>
            <p:ph type="ctrTitle"/>
          </p:nvPr>
        </p:nvSpPr>
        <p:spPr>
          <a:xfrm>
            <a:off x="864400" y="4234600"/>
            <a:ext cx="4707600" cy="1575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Any Questions?</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6"/>
          <p:cNvPicPr preferRelativeResize="0"/>
          <p:nvPr/>
        </p:nvPicPr>
        <p:blipFill rotWithShape="1">
          <a:blip r:embed="rId3">
            <a:alphaModFix/>
          </a:blip>
          <a:srcRect b="0" l="7466" r="25504" t="0"/>
          <a:stretch/>
        </p:blipFill>
        <p:spPr>
          <a:xfrm>
            <a:off x="8308050" y="3359750"/>
            <a:ext cx="3931725" cy="3542600"/>
          </a:xfrm>
          <a:prstGeom prst="rect">
            <a:avLst/>
          </a:prstGeom>
          <a:noFill/>
          <a:ln>
            <a:noFill/>
          </a:ln>
        </p:spPr>
      </p:pic>
      <p:pic>
        <p:nvPicPr>
          <p:cNvPr id="94" name="Google Shape;94;p16"/>
          <p:cNvPicPr preferRelativeResize="0"/>
          <p:nvPr/>
        </p:nvPicPr>
        <p:blipFill rotWithShape="1">
          <a:blip r:embed="rId4">
            <a:alphaModFix/>
          </a:blip>
          <a:srcRect b="0" l="22158" r="10655" t="0"/>
          <a:stretch/>
        </p:blipFill>
        <p:spPr>
          <a:xfrm>
            <a:off x="-900" y="3277350"/>
            <a:ext cx="4355506" cy="3646526"/>
          </a:xfrm>
          <a:prstGeom prst="rect">
            <a:avLst/>
          </a:prstGeom>
          <a:noFill/>
          <a:ln>
            <a:noFill/>
          </a:ln>
        </p:spPr>
      </p:pic>
      <p:pic>
        <p:nvPicPr>
          <p:cNvPr id="95" name="Google Shape;95;p16"/>
          <p:cNvPicPr preferRelativeResize="0"/>
          <p:nvPr/>
        </p:nvPicPr>
        <p:blipFill rotWithShape="1">
          <a:blip r:embed="rId5">
            <a:alphaModFix/>
          </a:blip>
          <a:srcRect b="0" l="3053" r="7931" t="0"/>
          <a:stretch/>
        </p:blipFill>
        <p:spPr>
          <a:xfrm>
            <a:off x="-900" y="0"/>
            <a:ext cx="4484276" cy="3358424"/>
          </a:xfrm>
          <a:prstGeom prst="rect">
            <a:avLst/>
          </a:prstGeom>
          <a:noFill/>
          <a:ln>
            <a:noFill/>
          </a:ln>
        </p:spPr>
      </p:pic>
      <p:pic>
        <p:nvPicPr>
          <p:cNvPr id="96" name="Google Shape;96;p16"/>
          <p:cNvPicPr preferRelativeResize="0"/>
          <p:nvPr/>
        </p:nvPicPr>
        <p:blipFill rotWithShape="1">
          <a:blip r:embed="rId6">
            <a:alphaModFix/>
          </a:blip>
          <a:srcRect b="0" l="12921" r="4351" t="0"/>
          <a:stretch/>
        </p:blipFill>
        <p:spPr>
          <a:xfrm>
            <a:off x="4483375" y="-22845"/>
            <a:ext cx="4231375" cy="3404121"/>
          </a:xfrm>
          <a:prstGeom prst="rect">
            <a:avLst/>
          </a:prstGeom>
          <a:noFill/>
          <a:ln>
            <a:noFill/>
          </a:ln>
        </p:spPr>
      </p:pic>
      <p:pic>
        <p:nvPicPr>
          <p:cNvPr id="97" name="Google Shape;97;p16"/>
          <p:cNvPicPr preferRelativeResize="0"/>
          <p:nvPr/>
        </p:nvPicPr>
        <p:blipFill rotWithShape="1">
          <a:blip r:embed="rId7">
            <a:alphaModFix/>
          </a:blip>
          <a:srcRect b="0" l="14737" r="7368" t="0"/>
          <a:stretch/>
        </p:blipFill>
        <p:spPr>
          <a:xfrm>
            <a:off x="3823775" y="3381275"/>
            <a:ext cx="4484275" cy="3542601"/>
          </a:xfrm>
          <a:prstGeom prst="rect">
            <a:avLst/>
          </a:prstGeom>
          <a:noFill/>
          <a:ln>
            <a:noFill/>
          </a:ln>
        </p:spPr>
      </p:pic>
      <p:sp>
        <p:nvSpPr>
          <p:cNvPr id="98" name="Google Shape;98;p16"/>
          <p:cNvSpPr txBox="1"/>
          <p:nvPr>
            <p:ph idx="4294967295" type="body"/>
          </p:nvPr>
        </p:nvSpPr>
        <p:spPr>
          <a:xfrm>
            <a:off x="4095467" y="3277353"/>
            <a:ext cx="7098900" cy="3007500"/>
          </a:xfrm>
          <a:prstGeom prst="rect">
            <a:avLst/>
          </a:prstGeom>
        </p:spPr>
        <p:txBody>
          <a:bodyPr anchorCtr="0" anchor="t" bIns="121900" lIns="121900" spcFirstLastPara="1" rIns="121900" wrap="square" tIns="121900">
            <a:noAutofit/>
          </a:bodyPr>
          <a:lstStyle/>
          <a:p>
            <a:pPr indent="-400050" lvl="0" marL="457200" rtl="0" algn="l">
              <a:spcBef>
                <a:spcPts val="800"/>
              </a:spcBef>
              <a:spcAft>
                <a:spcPts val="0"/>
              </a:spcAft>
              <a:buClr>
                <a:srgbClr val="FFFFFF"/>
              </a:buClr>
              <a:buSzPts val="2700"/>
              <a:buChar char="●"/>
            </a:pPr>
            <a:r>
              <a:rPr lang="en-US">
                <a:solidFill>
                  <a:srgbClr val="FFFFFF"/>
                </a:solidFill>
              </a:rPr>
              <a:t>build a social circle</a:t>
            </a:r>
            <a:endParaRPr>
              <a:solidFill>
                <a:srgbClr val="FFFFFF"/>
              </a:solidFill>
            </a:endParaRPr>
          </a:p>
          <a:p>
            <a:pPr indent="-400050" lvl="0" marL="457200" rtl="0" algn="l">
              <a:spcBef>
                <a:spcPts val="0"/>
              </a:spcBef>
              <a:spcAft>
                <a:spcPts val="0"/>
              </a:spcAft>
              <a:buClr>
                <a:srgbClr val="FFFFFF"/>
              </a:buClr>
              <a:buSzPts val="2700"/>
              <a:buChar char="●"/>
            </a:pPr>
            <a:r>
              <a:rPr lang="en-US">
                <a:solidFill>
                  <a:srgbClr val="FFFFFF"/>
                </a:solidFill>
              </a:rPr>
              <a:t>get active within the community</a:t>
            </a:r>
            <a:endParaRPr>
              <a:solidFill>
                <a:srgbClr val="FFFFFF"/>
              </a:solidFill>
            </a:endParaRPr>
          </a:p>
          <a:p>
            <a:pPr indent="-400050" lvl="0" marL="457200" rtl="0" algn="l">
              <a:spcBef>
                <a:spcPts val="0"/>
              </a:spcBef>
              <a:spcAft>
                <a:spcPts val="0"/>
              </a:spcAft>
              <a:buClr>
                <a:srgbClr val="FFFFFF"/>
              </a:buClr>
              <a:buSzPts val="2700"/>
              <a:buChar char="●"/>
            </a:pPr>
            <a:r>
              <a:rPr lang="en-US">
                <a:solidFill>
                  <a:srgbClr val="FFFFFF"/>
                </a:solidFill>
              </a:rPr>
              <a:t>personal health + well-being</a:t>
            </a:r>
            <a:endParaRPr>
              <a:solidFill>
                <a:srgbClr val="FFFFFF"/>
              </a:solidFill>
            </a:endParaRPr>
          </a:p>
        </p:txBody>
      </p:sp>
      <p:pic>
        <p:nvPicPr>
          <p:cNvPr id="99" name="Google Shape;99;p16"/>
          <p:cNvPicPr preferRelativeResize="0"/>
          <p:nvPr/>
        </p:nvPicPr>
        <p:blipFill rotWithShape="1">
          <a:blip r:embed="rId8">
            <a:alphaModFix/>
          </a:blip>
          <a:srcRect b="0" l="0" r="27436" t="0"/>
          <a:stretch/>
        </p:blipFill>
        <p:spPr>
          <a:xfrm>
            <a:off x="8714750" y="0"/>
            <a:ext cx="3477251" cy="3358425"/>
          </a:xfrm>
          <a:prstGeom prst="rect">
            <a:avLst/>
          </a:prstGeom>
          <a:noFill/>
          <a:ln>
            <a:noFill/>
          </a:ln>
        </p:spPr>
      </p:pic>
      <p:sp>
        <p:nvSpPr>
          <p:cNvPr id="100" name="Google Shape;100;p16"/>
          <p:cNvSpPr txBox="1"/>
          <p:nvPr>
            <p:ph idx="4294967295" type="title"/>
          </p:nvPr>
        </p:nvSpPr>
        <p:spPr>
          <a:xfrm>
            <a:off x="427150" y="1900301"/>
            <a:ext cx="6909900" cy="878100"/>
          </a:xfrm>
          <a:prstGeom prst="rect">
            <a:avLst/>
          </a:prstGeom>
          <a:effectLst>
            <a:outerShdw blurRad="71438" rotWithShape="0" algn="bl" dir="5400000" dist="76200">
              <a:srgbClr val="000000">
                <a:alpha val="87000"/>
              </a:srgbClr>
            </a:outerShdw>
          </a:effectLst>
        </p:spPr>
        <p:txBody>
          <a:bodyPr anchorCtr="0" anchor="b" bIns="121900" lIns="121900" spcFirstLastPara="1" rIns="121900" wrap="square" tIns="121900">
            <a:noAutofit/>
          </a:bodyPr>
          <a:lstStyle/>
          <a:p>
            <a:pPr indent="0" lvl="0" marL="0" rtl="0" algn="l">
              <a:spcBef>
                <a:spcPts val="0"/>
              </a:spcBef>
              <a:spcAft>
                <a:spcPts val="0"/>
              </a:spcAft>
              <a:buNone/>
            </a:pPr>
            <a:r>
              <a:rPr lang="en-US" sz="5500">
                <a:solidFill>
                  <a:srgbClr val="FFFFFF"/>
                </a:solidFill>
              </a:rPr>
              <a:t>get connected</a:t>
            </a:r>
            <a:endParaRPr sz="55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7"/>
          <p:cNvPicPr preferRelativeResize="0"/>
          <p:nvPr/>
        </p:nvPicPr>
        <p:blipFill>
          <a:blip r:embed="rId3">
            <a:alphaModFix/>
          </a:blip>
          <a:stretch>
            <a:fillRect/>
          </a:stretch>
        </p:blipFill>
        <p:spPr>
          <a:xfrm>
            <a:off x="0" y="0"/>
            <a:ext cx="12192000" cy="68580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8"/>
          <p:cNvSpPr txBox="1"/>
          <p:nvPr>
            <p:ph type="ctrTitle"/>
          </p:nvPr>
        </p:nvSpPr>
        <p:spPr>
          <a:xfrm>
            <a:off x="864400" y="1806333"/>
            <a:ext cx="4696500" cy="39864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8"/>
          <p:cNvSpPr txBox="1"/>
          <p:nvPr>
            <p:ph idx="1" type="subTitle"/>
          </p:nvPr>
        </p:nvSpPr>
        <p:spPr>
          <a:xfrm>
            <a:off x="8966600" y="4354267"/>
            <a:ext cx="2541600" cy="13755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t/>
            </a:r>
            <a:endParaRPr/>
          </a:p>
        </p:txBody>
      </p:sp>
      <p:pic>
        <p:nvPicPr>
          <p:cNvPr id="114" name="Google Shape;114;p18"/>
          <p:cNvPicPr preferRelativeResize="0"/>
          <p:nvPr/>
        </p:nvPicPr>
        <p:blipFill>
          <a:blip r:embed="rId3">
            <a:alphaModFix/>
          </a:blip>
          <a:stretch>
            <a:fillRect/>
          </a:stretch>
        </p:blipFill>
        <p:spPr>
          <a:xfrm>
            <a:off x="-123800" y="-97475"/>
            <a:ext cx="12315802" cy="6927649"/>
          </a:xfrm>
          <a:prstGeom prst="rect">
            <a:avLst/>
          </a:prstGeom>
          <a:noFill/>
          <a:ln>
            <a:noFill/>
          </a:ln>
        </p:spPr>
      </p:pic>
      <p:sp>
        <p:nvSpPr>
          <p:cNvPr id="115" name="Google Shape;115;p18"/>
          <p:cNvSpPr/>
          <p:nvPr/>
        </p:nvSpPr>
        <p:spPr>
          <a:xfrm>
            <a:off x="-111400" y="-99025"/>
            <a:ext cx="12416100" cy="6957000"/>
          </a:xfrm>
          <a:prstGeom prst="rect">
            <a:avLst/>
          </a:prstGeom>
          <a:solidFill>
            <a:srgbClr val="000000">
              <a:alpha val="72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txBox="1"/>
          <p:nvPr>
            <p:ph type="ctrTitle"/>
          </p:nvPr>
        </p:nvSpPr>
        <p:spPr>
          <a:xfrm>
            <a:off x="2223050" y="179925"/>
            <a:ext cx="7622100" cy="1575900"/>
          </a:xfrm>
          <a:prstGeom prst="rect">
            <a:avLst/>
          </a:prstGeom>
          <a:noFill/>
        </p:spPr>
        <p:txBody>
          <a:bodyPr anchorCtr="0" anchor="b" bIns="121900" lIns="121900" spcFirstLastPara="1" rIns="121900" wrap="square" tIns="121900">
            <a:noAutofit/>
          </a:bodyPr>
          <a:lstStyle/>
          <a:p>
            <a:pPr indent="0" lvl="0" marL="0" rtl="0" algn="ctr">
              <a:spcBef>
                <a:spcPts val="0"/>
              </a:spcBef>
              <a:spcAft>
                <a:spcPts val="0"/>
              </a:spcAft>
              <a:buNone/>
            </a:pPr>
            <a:r>
              <a:rPr lang="en-US" sz="5500">
                <a:solidFill>
                  <a:srgbClr val="FFFFFF"/>
                </a:solidFill>
              </a:rPr>
              <a:t>Problem Statement</a:t>
            </a:r>
            <a:endParaRPr sz="5500">
              <a:solidFill>
                <a:srgbClr val="FFFFFF"/>
              </a:solidFill>
            </a:endParaRPr>
          </a:p>
          <a:p>
            <a:pPr indent="0" lvl="0" marL="0" rtl="0" algn="ctr">
              <a:spcBef>
                <a:spcPts val="0"/>
              </a:spcBef>
              <a:spcAft>
                <a:spcPts val="0"/>
              </a:spcAft>
              <a:buNone/>
            </a:pPr>
            <a:r>
              <a:t/>
            </a:r>
            <a:endParaRPr b="0" sz="1800">
              <a:solidFill>
                <a:srgbClr val="FFFFFF"/>
              </a:solidFill>
              <a:latin typeface="Montserrat Light"/>
              <a:ea typeface="Montserrat Light"/>
              <a:cs typeface="Montserrat Light"/>
              <a:sym typeface="Montserrat Light"/>
            </a:endParaRPr>
          </a:p>
        </p:txBody>
      </p:sp>
      <p:sp>
        <p:nvSpPr>
          <p:cNvPr id="117" name="Google Shape;117;p18"/>
          <p:cNvSpPr txBox="1"/>
          <p:nvPr/>
        </p:nvSpPr>
        <p:spPr>
          <a:xfrm>
            <a:off x="429450" y="1912500"/>
            <a:ext cx="11333100" cy="4302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i="1" lang="en-US" sz="2400">
                <a:solidFill>
                  <a:srgbClr val="FFFFFF"/>
                </a:solidFill>
                <a:latin typeface="Montserrat"/>
                <a:ea typeface="Montserrat"/>
                <a:cs typeface="Montserrat"/>
                <a:sym typeface="Montserrat"/>
              </a:rPr>
              <a:t>Transitioning into a new community can be difficult or even challenging for some. We are unaware of many events that happen around us and we miss the opportunity participate in things that interest us as well as a chance to meet new people.</a:t>
            </a:r>
            <a:endParaRPr i="1" sz="2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i="1" sz="24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i="1" sz="24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i="1" lang="en-US" sz="2400">
                <a:solidFill>
                  <a:srgbClr val="FFFFFF"/>
                </a:solidFill>
                <a:latin typeface="Montserrat"/>
                <a:ea typeface="Montserrat"/>
                <a:cs typeface="Montserrat"/>
                <a:sym typeface="Montserrat"/>
              </a:rPr>
              <a:t>Our vision is to develop a solution which can will give</a:t>
            </a:r>
            <a:endParaRPr i="1" sz="2400">
              <a:solidFill>
                <a:srgbClr val="FFFFFF"/>
              </a:solidFill>
              <a:latin typeface="Montserrat"/>
              <a:ea typeface="Montserrat"/>
              <a:cs typeface="Montserrat"/>
              <a:sym typeface="Montserrat"/>
            </a:endParaRPr>
          </a:p>
          <a:p>
            <a:pPr indent="0" lvl="0" marL="0" rtl="0" algn="ctr">
              <a:lnSpc>
                <a:spcPct val="115000"/>
              </a:lnSpc>
              <a:spcBef>
                <a:spcPts val="0"/>
              </a:spcBef>
              <a:spcAft>
                <a:spcPts val="0"/>
              </a:spcAft>
              <a:buNone/>
            </a:pPr>
            <a:r>
              <a:rPr i="1" lang="en-US" sz="2400">
                <a:solidFill>
                  <a:srgbClr val="FFFFFF"/>
                </a:solidFill>
                <a:latin typeface="Montserrat"/>
                <a:ea typeface="Montserrat"/>
                <a:cs typeface="Montserrat"/>
                <a:sym typeface="Montserrat"/>
              </a:rPr>
              <a:t> people who are new to communities an opportunity to connect with people around them who share the same interests.</a:t>
            </a:r>
            <a:endParaRPr i="1" sz="24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i="1" sz="22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ctrTitle"/>
          </p:nvPr>
        </p:nvSpPr>
        <p:spPr>
          <a:xfrm>
            <a:off x="864400" y="1806333"/>
            <a:ext cx="4696500" cy="39864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Design of</a:t>
            </a:r>
            <a:r>
              <a:rPr lang="en-US"/>
              <a:t> </a:t>
            </a:r>
            <a:r>
              <a:rPr lang="en-US">
                <a:solidFill>
                  <a:srgbClr val="8BC34A"/>
                </a:solidFill>
              </a:rPr>
              <a:t>Formative Study</a:t>
            </a:r>
            <a:r>
              <a:rPr lang="en-US"/>
              <a:t> </a:t>
            </a:r>
            <a:r>
              <a:rPr lang="en-US">
                <a:solidFill>
                  <a:srgbClr val="434343"/>
                </a:solidFill>
              </a:rPr>
              <a:t>#1</a:t>
            </a:r>
            <a:endParaRPr>
              <a:solidFill>
                <a:srgbClr val="434343"/>
              </a:solidFill>
            </a:endParaRPr>
          </a:p>
        </p:txBody>
      </p:sp>
      <p:sp>
        <p:nvSpPr>
          <p:cNvPr id="124" name="Google Shape;124;p19"/>
          <p:cNvSpPr txBox="1"/>
          <p:nvPr>
            <p:ph idx="1" type="subTitle"/>
          </p:nvPr>
        </p:nvSpPr>
        <p:spPr>
          <a:xfrm>
            <a:off x="8966600" y="4354267"/>
            <a:ext cx="2541600" cy="1375500"/>
          </a:xfrm>
          <a:prstGeom prst="rect">
            <a:avLst/>
          </a:prstGeom>
        </p:spPr>
        <p:txBody>
          <a:bodyPr anchorCtr="0" anchor="b" bIns="121900" lIns="121900" spcFirstLastPara="1" rIns="121900" wrap="square" tIns="121900">
            <a:noAutofit/>
          </a:bodyPr>
          <a:lstStyle/>
          <a:p>
            <a:pPr indent="0" lvl="0" marL="0" rtl="0" algn="r">
              <a:spcBef>
                <a:spcPts val="0"/>
              </a:spcBef>
              <a:spcAft>
                <a:spcPts val="0"/>
              </a:spcAft>
              <a:buNone/>
            </a:pPr>
            <a:r>
              <a:rPr lang="en-US"/>
              <a:t>Questionnaire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952400" y="830450"/>
            <a:ext cx="6963300" cy="708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4000">
                <a:solidFill>
                  <a:srgbClr val="434343"/>
                </a:solidFill>
              </a:rPr>
              <a:t>Stakeholder Groups</a:t>
            </a:r>
            <a:endParaRPr sz="4000">
              <a:solidFill>
                <a:srgbClr val="434343"/>
              </a:solidFill>
            </a:endParaRPr>
          </a:p>
        </p:txBody>
      </p:sp>
      <p:sp>
        <p:nvSpPr>
          <p:cNvPr id="131" name="Google Shape;131;p20"/>
          <p:cNvSpPr txBox="1"/>
          <p:nvPr>
            <p:ph idx="1" type="body"/>
          </p:nvPr>
        </p:nvSpPr>
        <p:spPr>
          <a:xfrm>
            <a:off x="5237925" y="2374857"/>
            <a:ext cx="5616300" cy="3244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400">
                <a:solidFill>
                  <a:srgbClr val="8BC34A"/>
                </a:solidFill>
                <a:latin typeface="Montserrat"/>
                <a:ea typeface="Montserrat"/>
                <a:cs typeface="Montserrat"/>
                <a:sym typeface="Montserrat"/>
              </a:rPr>
              <a:t>Exchange Students</a:t>
            </a:r>
            <a:endParaRPr sz="2400">
              <a:solidFill>
                <a:srgbClr val="8BC34A"/>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400">
                <a:solidFill>
                  <a:srgbClr val="8BC34A"/>
                </a:solidFill>
                <a:latin typeface="Montserrat"/>
                <a:ea typeface="Montserrat"/>
                <a:cs typeface="Montserrat"/>
                <a:sym typeface="Montserrat"/>
              </a:rPr>
              <a:t>International Students</a:t>
            </a:r>
            <a:endParaRPr sz="2400">
              <a:solidFill>
                <a:srgbClr val="8BC34A"/>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400">
                <a:solidFill>
                  <a:srgbClr val="8BC34A"/>
                </a:solidFill>
                <a:latin typeface="Montserrat"/>
                <a:ea typeface="Montserrat"/>
                <a:cs typeface="Montserrat"/>
                <a:sym typeface="Montserrat"/>
              </a:rPr>
              <a:t>Undergraduate Students</a:t>
            </a:r>
            <a:endParaRPr sz="2400">
              <a:solidFill>
                <a:srgbClr val="8BC34A"/>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8BC34A"/>
              </a:buClr>
              <a:buSzPts val="1600"/>
              <a:buFont typeface="Montserrat"/>
              <a:buChar char="○"/>
            </a:pPr>
            <a:r>
              <a:rPr lang="en-US" sz="1600">
                <a:solidFill>
                  <a:srgbClr val="8BC34A"/>
                </a:solidFill>
                <a:latin typeface="Montserrat"/>
                <a:ea typeface="Montserrat"/>
                <a:cs typeface="Montserrat"/>
                <a:sym typeface="Montserrat"/>
              </a:rPr>
              <a:t>First Year Students</a:t>
            </a:r>
            <a:endParaRPr sz="1600">
              <a:solidFill>
                <a:srgbClr val="8BC34A"/>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400">
                <a:solidFill>
                  <a:srgbClr val="8BC34A"/>
                </a:solidFill>
                <a:latin typeface="Montserrat"/>
                <a:ea typeface="Montserrat"/>
                <a:cs typeface="Montserrat"/>
                <a:sym typeface="Montserrat"/>
              </a:rPr>
              <a:t>Student Club Members</a:t>
            </a:r>
            <a:endParaRPr sz="2400">
              <a:solidFill>
                <a:srgbClr val="8BC34A"/>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8BC34A"/>
              </a:buClr>
              <a:buSzPts val="1600"/>
              <a:buFont typeface="Montserrat"/>
              <a:buChar char="○"/>
            </a:pPr>
            <a:r>
              <a:rPr lang="en-US" sz="1600">
                <a:solidFill>
                  <a:srgbClr val="8BC34A"/>
                </a:solidFill>
                <a:latin typeface="Montserrat"/>
                <a:ea typeface="Montserrat"/>
                <a:cs typeface="Montserrat"/>
                <a:sym typeface="Montserrat"/>
              </a:rPr>
              <a:t>Presidents</a:t>
            </a:r>
            <a:endParaRPr sz="1600">
              <a:solidFill>
                <a:srgbClr val="8BC34A"/>
              </a:solidFill>
              <a:latin typeface="Montserrat"/>
              <a:ea typeface="Montserrat"/>
              <a:cs typeface="Montserrat"/>
              <a:sym typeface="Montserrat"/>
            </a:endParaRPr>
          </a:p>
          <a:p>
            <a:pPr indent="-330200" lvl="1" marL="914400" rtl="0" algn="l">
              <a:lnSpc>
                <a:spcPct val="115000"/>
              </a:lnSpc>
              <a:spcBef>
                <a:spcPts val="0"/>
              </a:spcBef>
              <a:spcAft>
                <a:spcPts val="0"/>
              </a:spcAft>
              <a:buClr>
                <a:srgbClr val="8BC34A"/>
              </a:buClr>
              <a:buSzPts val="1600"/>
              <a:buFont typeface="Montserrat"/>
              <a:buChar char="○"/>
            </a:pPr>
            <a:r>
              <a:rPr lang="en-US" sz="1600">
                <a:solidFill>
                  <a:srgbClr val="8BC34A"/>
                </a:solidFill>
                <a:latin typeface="Montserrat"/>
                <a:ea typeface="Montserrat"/>
                <a:cs typeface="Montserrat"/>
                <a:sym typeface="Montserrat"/>
              </a:rPr>
              <a:t>Representatives</a:t>
            </a:r>
            <a:endParaRPr sz="1600">
              <a:solidFill>
                <a:srgbClr val="8BC34A"/>
              </a:solidFill>
              <a:latin typeface="Montserrat"/>
              <a:ea typeface="Montserrat"/>
              <a:cs typeface="Montserrat"/>
              <a:sym typeface="Montserrat"/>
            </a:endParaRPr>
          </a:p>
          <a:p>
            <a:pPr indent="0" lvl="0" marL="0" rtl="0" algn="l">
              <a:lnSpc>
                <a:spcPct val="115000"/>
              </a:lnSpc>
              <a:spcBef>
                <a:spcPts val="0"/>
              </a:spcBef>
              <a:spcAft>
                <a:spcPts val="0"/>
              </a:spcAft>
              <a:buNone/>
            </a:pPr>
            <a:r>
              <a:rPr lang="en-US" sz="2400">
                <a:solidFill>
                  <a:srgbClr val="8BC34A"/>
                </a:solidFill>
                <a:latin typeface="Montserrat"/>
                <a:ea typeface="Montserrat"/>
                <a:cs typeface="Montserrat"/>
                <a:sym typeface="Montserrat"/>
              </a:rPr>
              <a:t>Graduate Students</a:t>
            </a:r>
            <a:endParaRPr sz="2400">
              <a:solidFill>
                <a:srgbClr val="8BC34A"/>
              </a:solidFill>
              <a:latin typeface="Montserrat"/>
              <a:ea typeface="Montserrat"/>
              <a:cs typeface="Montserrat"/>
              <a:sym typeface="Montserrat"/>
            </a:endParaRPr>
          </a:p>
          <a:p>
            <a:pPr indent="0" lvl="0" marL="0" rtl="0" algn="l">
              <a:lnSpc>
                <a:spcPct val="115000"/>
              </a:lnSpc>
              <a:spcBef>
                <a:spcPts val="1000"/>
              </a:spcBef>
              <a:spcAft>
                <a:spcPts val="0"/>
              </a:spcAft>
              <a:buNone/>
            </a:pPr>
            <a:r>
              <a:t/>
            </a:r>
            <a:endParaRPr sz="2000">
              <a:solidFill>
                <a:srgbClr val="8BC34A"/>
              </a:solidFill>
            </a:endParaRPr>
          </a:p>
        </p:txBody>
      </p:sp>
      <p:sp>
        <p:nvSpPr>
          <p:cNvPr id="132" name="Google Shape;132;p20"/>
          <p:cNvSpPr txBox="1"/>
          <p:nvPr/>
        </p:nvSpPr>
        <p:spPr>
          <a:xfrm>
            <a:off x="952400" y="4768894"/>
            <a:ext cx="2752200" cy="11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solidFill>
                  <a:srgbClr val="666666"/>
                </a:solidFill>
                <a:latin typeface="Montserrat ExtraBold"/>
                <a:ea typeface="Montserrat ExtraBold"/>
                <a:cs typeface="Montserrat ExtraBold"/>
                <a:sym typeface="Montserrat ExtraBold"/>
              </a:rPr>
              <a:t>Students</a:t>
            </a:r>
            <a:endParaRPr sz="3000">
              <a:solidFill>
                <a:srgbClr val="666666"/>
              </a:solidFill>
              <a:latin typeface="Montserrat ExtraBold"/>
              <a:ea typeface="Montserrat ExtraBold"/>
              <a:cs typeface="Montserrat ExtraBold"/>
              <a:sym typeface="Montserrat ExtraBold"/>
            </a:endParaRPr>
          </a:p>
        </p:txBody>
      </p:sp>
      <p:sp>
        <p:nvSpPr>
          <p:cNvPr id="133" name="Google Shape;133;p20"/>
          <p:cNvSpPr txBox="1"/>
          <p:nvPr/>
        </p:nvSpPr>
        <p:spPr>
          <a:xfrm>
            <a:off x="4167213" y="1702419"/>
            <a:ext cx="832200" cy="45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0">
                <a:solidFill>
                  <a:schemeClr val="accent3"/>
                </a:solidFill>
                <a:latin typeface="Montserrat Thin"/>
                <a:ea typeface="Montserrat Thin"/>
                <a:cs typeface="Montserrat Thin"/>
                <a:sym typeface="Montserrat Thin"/>
              </a:rPr>
              <a:t>{</a:t>
            </a:r>
            <a:endParaRPr sz="25000">
              <a:solidFill>
                <a:srgbClr val="8BC34A"/>
              </a:solidFill>
              <a:latin typeface="Montserrat Thin"/>
              <a:ea typeface="Montserrat Thin"/>
              <a:cs typeface="Montserrat Thin"/>
              <a:sym typeface="Montserrat Thin"/>
            </a:endParaRPr>
          </a:p>
        </p:txBody>
      </p:sp>
      <p:pic>
        <p:nvPicPr>
          <p:cNvPr id="134" name="Google Shape;134;p20"/>
          <p:cNvPicPr preferRelativeResize="0"/>
          <p:nvPr/>
        </p:nvPicPr>
        <p:blipFill>
          <a:blip r:embed="rId3">
            <a:alphaModFix/>
          </a:blip>
          <a:stretch>
            <a:fillRect/>
          </a:stretch>
        </p:blipFill>
        <p:spPr>
          <a:xfrm>
            <a:off x="1098525" y="2298669"/>
            <a:ext cx="2423800" cy="2423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3599625" y="1085425"/>
            <a:ext cx="6963300" cy="708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4000">
                <a:solidFill>
                  <a:srgbClr val="434343"/>
                </a:solidFill>
              </a:rPr>
              <a:t>Instruments</a:t>
            </a:r>
            <a:endParaRPr sz="4000">
              <a:solidFill>
                <a:srgbClr val="434343"/>
              </a:solidFill>
            </a:endParaRPr>
          </a:p>
        </p:txBody>
      </p:sp>
      <p:pic>
        <p:nvPicPr>
          <p:cNvPr id="141" name="Google Shape;141;p21"/>
          <p:cNvPicPr preferRelativeResize="0"/>
          <p:nvPr/>
        </p:nvPicPr>
        <p:blipFill>
          <a:blip r:embed="rId3">
            <a:alphaModFix/>
          </a:blip>
          <a:stretch>
            <a:fillRect/>
          </a:stretch>
        </p:blipFill>
        <p:spPr>
          <a:xfrm>
            <a:off x="-1060075" y="818725"/>
            <a:ext cx="5692750" cy="7590299"/>
          </a:xfrm>
          <a:prstGeom prst="rect">
            <a:avLst/>
          </a:prstGeom>
          <a:noFill/>
          <a:ln>
            <a:noFill/>
          </a:ln>
        </p:spPr>
      </p:pic>
      <p:sp>
        <p:nvSpPr>
          <p:cNvPr id="142" name="Google Shape;142;p21"/>
          <p:cNvSpPr txBox="1"/>
          <p:nvPr>
            <p:ph idx="4294967295" type="body"/>
          </p:nvPr>
        </p:nvSpPr>
        <p:spPr>
          <a:xfrm>
            <a:off x="3770075" y="1794325"/>
            <a:ext cx="5087100" cy="1769400"/>
          </a:xfrm>
          <a:prstGeom prst="rect">
            <a:avLst/>
          </a:prstGeom>
        </p:spPr>
        <p:txBody>
          <a:bodyPr anchorCtr="0" anchor="t" bIns="121900" lIns="121900" spcFirstLastPara="1" rIns="121900" wrap="square" tIns="121900">
            <a:noAutofit/>
          </a:bodyPr>
          <a:lstStyle/>
          <a:p>
            <a:pPr indent="-400050" lvl="0" marL="457200" rtl="0" algn="l">
              <a:lnSpc>
                <a:spcPct val="115000"/>
              </a:lnSpc>
              <a:spcBef>
                <a:spcPts val="800"/>
              </a:spcBef>
              <a:spcAft>
                <a:spcPts val="0"/>
              </a:spcAft>
              <a:buSzPts val="2700"/>
              <a:buChar char="▸"/>
            </a:pPr>
            <a:r>
              <a:rPr lang="en-US"/>
              <a:t>Phone/Tablet</a:t>
            </a:r>
            <a:endParaRPr/>
          </a:p>
          <a:p>
            <a:pPr indent="-400050" lvl="0" marL="457200" rtl="0" algn="l">
              <a:lnSpc>
                <a:spcPct val="115000"/>
              </a:lnSpc>
              <a:spcBef>
                <a:spcPts val="0"/>
              </a:spcBef>
              <a:spcAft>
                <a:spcPts val="0"/>
              </a:spcAft>
              <a:buSzPts val="2700"/>
              <a:buChar char="▸"/>
            </a:pPr>
            <a:r>
              <a:rPr lang="en-US"/>
              <a:t>Survey Monkey </a:t>
            </a:r>
            <a:endParaRPr/>
          </a:p>
          <a:p>
            <a:pPr indent="-400050" lvl="0" marL="457200" rtl="0" algn="r">
              <a:lnSpc>
                <a:spcPct val="115000"/>
              </a:lnSpc>
              <a:spcBef>
                <a:spcPts val="0"/>
              </a:spcBef>
              <a:spcAft>
                <a:spcPts val="0"/>
              </a:spcAft>
              <a:buClr>
                <a:srgbClr val="B7B7B7"/>
              </a:buClr>
              <a:buSzPts val="2700"/>
              <a:buChar char="▸"/>
            </a:pPr>
            <a:r>
              <a:rPr lang="en-US">
                <a:solidFill>
                  <a:srgbClr val="B7B7B7"/>
                </a:solidFill>
              </a:rPr>
              <a:t>(Digitally distributed)</a:t>
            </a:r>
            <a:endParaRPr>
              <a:solidFill>
                <a:srgbClr val="B7B7B7"/>
              </a:solidFill>
            </a:endParaRPr>
          </a:p>
          <a:p>
            <a:pPr indent="0" lvl="0" marL="0" rtl="0" algn="l">
              <a:lnSpc>
                <a:spcPct val="115000"/>
              </a:lnSpc>
              <a:spcBef>
                <a:spcPts val="800"/>
              </a:spcBef>
              <a:spcAft>
                <a:spcPts val="0"/>
              </a:spcAft>
              <a:buNone/>
            </a:pPr>
            <a:r>
              <a:t/>
            </a:r>
            <a:endParaRPr>
              <a:solidFill>
                <a:srgbClr val="B7B7B7"/>
              </a:solidFill>
            </a:endParaRPr>
          </a:p>
        </p:txBody>
      </p:sp>
      <p:pic>
        <p:nvPicPr>
          <p:cNvPr id="143" name="Google Shape;143;p21"/>
          <p:cNvPicPr preferRelativeResize="0"/>
          <p:nvPr/>
        </p:nvPicPr>
        <p:blipFill rotWithShape="1">
          <a:blip r:embed="rId4">
            <a:alphaModFix/>
          </a:blip>
          <a:srcRect b="6754" l="3525" r="7228" t="2583"/>
          <a:stretch/>
        </p:blipFill>
        <p:spPr>
          <a:xfrm>
            <a:off x="1225125" y="1661900"/>
            <a:ext cx="1819201" cy="2580275"/>
          </a:xfrm>
          <a:prstGeom prst="rect">
            <a:avLst/>
          </a:prstGeom>
          <a:noFill/>
          <a:ln>
            <a:noFill/>
          </a:ln>
        </p:spPr>
      </p:pic>
      <p:pic>
        <p:nvPicPr>
          <p:cNvPr id="144" name="Google Shape;144;p21"/>
          <p:cNvPicPr preferRelativeResize="0"/>
          <p:nvPr/>
        </p:nvPicPr>
        <p:blipFill>
          <a:blip r:embed="rId5">
            <a:alphaModFix/>
          </a:blip>
          <a:stretch>
            <a:fillRect/>
          </a:stretch>
        </p:blipFill>
        <p:spPr>
          <a:xfrm>
            <a:off x="1602850" y="0"/>
            <a:ext cx="1033626" cy="103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670300" y="1034675"/>
            <a:ext cx="8386800" cy="64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Clr>
                <a:srgbClr val="000000"/>
              </a:buClr>
              <a:buSzPts val="1100"/>
              <a:buFont typeface="Arial"/>
              <a:buNone/>
            </a:pPr>
            <a:r>
              <a:rPr lang="en-US">
                <a:solidFill>
                  <a:srgbClr val="000000"/>
                </a:solidFill>
              </a:rPr>
              <a:t>Research Question for Questionnaires</a:t>
            </a:r>
            <a:endParaRPr>
              <a:solidFill>
                <a:srgbClr val="000000"/>
              </a:solidFill>
            </a:endParaRPr>
          </a:p>
        </p:txBody>
      </p:sp>
      <p:sp>
        <p:nvSpPr>
          <p:cNvPr id="151" name="Google Shape;151;p22"/>
          <p:cNvSpPr txBox="1"/>
          <p:nvPr>
            <p:ph idx="1" type="body"/>
          </p:nvPr>
        </p:nvSpPr>
        <p:spPr>
          <a:xfrm>
            <a:off x="670301" y="2341725"/>
            <a:ext cx="8142600" cy="30075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i="1" lang="en-US" sz="2000">
                <a:solidFill>
                  <a:srgbClr val="8BC34A"/>
                </a:solidFill>
                <a:latin typeface="Open Sans"/>
                <a:ea typeface="Open Sans"/>
                <a:cs typeface="Open Sans"/>
                <a:sym typeface="Open Sans"/>
              </a:rPr>
              <a:t>We are trying to learn about</a:t>
            </a:r>
            <a:r>
              <a:rPr i="1" lang="en-US" sz="2000">
                <a:latin typeface="Open Sans"/>
                <a:ea typeface="Open Sans"/>
                <a:cs typeface="Open Sans"/>
                <a:sym typeface="Open Sans"/>
              </a:rPr>
              <a:t>...</a:t>
            </a:r>
            <a:r>
              <a:rPr lang="en-US" sz="2000">
                <a:latin typeface="Open Sans"/>
                <a:ea typeface="Open Sans"/>
                <a:cs typeface="Open Sans"/>
                <a:sym typeface="Open Sans"/>
              </a:rPr>
              <a:t> what difficulties students have when transitioning into a new community </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None/>
            </a:pPr>
            <a:r>
              <a:rPr b="1" i="1" lang="en-US" sz="2000">
                <a:solidFill>
                  <a:srgbClr val="8BC34A"/>
                </a:solidFill>
                <a:latin typeface="Open Sans"/>
                <a:ea typeface="Open Sans"/>
                <a:cs typeface="Open Sans"/>
                <a:sym typeface="Open Sans"/>
              </a:rPr>
              <a:t>because we want to find out</a:t>
            </a:r>
            <a:r>
              <a:rPr i="1" lang="en-US" sz="2000">
                <a:latin typeface="Open Sans"/>
                <a:ea typeface="Open Sans"/>
                <a:cs typeface="Open Sans"/>
                <a:sym typeface="Open Sans"/>
              </a:rPr>
              <a:t>... </a:t>
            </a:r>
            <a:r>
              <a:rPr lang="en-US" sz="2000">
                <a:latin typeface="Open Sans"/>
                <a:ea typeface="Open Sans"/>
                <a:cs typeface="Open Sans"/>
                <a:sym typeface="Open Sans"/>
              </a:rPr>
              <a:t>how different students struggle with different student outreach issues</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i="1" lang="en-US" sz="2000">
                <a:solidFill>
                  <a:srgbClr val="8BC34A"/>
                </a:solidFill>
                <a:latin typeface="Open Sans"/>
                <a:ea typeface="Open Sans"/>
                <a:cs typeface="Open Sans"/>
                <a:sym typeface="Open Sans"/>
              </a:rPr>
              <a:t>in order to understand</a:t>
            </a:r>
            <a:r>
              <a:rPr i="1" lang="en-US" sz="2000">
                <a:latin typeface="Open Sans"/>
                <a:ea typeface="Open Sans"/>
                <a:cs typeface="Open Sans"/>
                <a:sym typeface="Open Sans"/>
              </a:rPr>
              <a:t>...</a:t>
            </a:r>
            <a:r>
              <a:rPr lang="en-US" sz="2000">
                <a:latin typeface="Open Sans"/>
                <a:ea typeface="Open Sans"/>
                <a:cs typeface="Open Sans"/>
                <a:sym typeface="Open Sans"/>
              </a:rPr>
              <a:t> the particular aspect of student engagement that is most </a:t>
            </a:r>
            <a:r>
              <a:rPr lang="en-US" sz="2000">
                <a:latin typeface="Open Sans"/>
                <a:ea typeface="Open Sans"/>
                <a:cs typeface="Open Sans"/>
                <a:sym typeface="Open Sans"/>
              </a:rPr>
              <a:t>problematic</a:t>
            </a:r>
            <a:r>
              <a:rPr lang="en-US" sz="2000">
                <a:latin typeface="Open Sans"/>
                <a:ea typeface="Open Sans"/>
                <a:cs typeface="Open Sans"/>
                <a:sym typeface="Open Sans"/>
              </a:rPr>
              <a:t>.</a:t>
            </a:r>
            <a:endParaRPr sz="2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968938" y="598408"/>
            <a:ext cx="7098900" cy="64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34343"/>
                </a:solidFill>
              </a:rPr>
              <a:t>Protocol</a:t>
            </a:r>
            <a:endParaRPr>
              <a:solidFill>
                <a:srgbClr val="434343"/>
              </a:solidFill>
            </a:endParaRPr>
          </a:p>
        </p:txBody>
      </p:sp>
      <p:grpSp>
        <p:nvGrpSpPr>
          <p:cNvPr id="158" name="Google Shape;158;p23"/>
          <p:cNvGrpSpPr/>
          <p:nvPr/>
        </p:nvGrpSpPr>
        <p:grpSpPr>
          <a:xfrm>
            <a:off x="968939" y="1246100"/>
            <a:ext cx="7911633" cy="1148217"/>
            <a:chOff x="4318975" y="909426"/>
            <a:chExt cx="5933873" cy="765274"/>
          </a:xfrm>
        </p:grpSpPr>
        <p:sp>
          <p:nvSpPr>
            <p:cNvPr id="159" name="Google Shape;159;p23"/>
            <p:cNvSpPr txBox="1"/>
            <p:nvPr/>
          </p:nvSpPr>
          <p:spPr>
            <a:xfrm>
              <a:off x="4928448" y="909426"/>
              <a:ext cx="53244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085631"/>
                  </a:solidFill>
                  <a:latin typeface="Montserrat SemiBold"/>
                  <a:ea typeface="Montserrat SemiBold"/>
                  <a:cs typeface="Montserrat SemiBold"/>
                  <a:sym typeface="Montserrat SemiBold"/>
                </a:rPr>
                <a:t>Spread across different campus buildings in groups, ask students to participate in survey</a:t>
              </a:r>
              <a:r>
                <a:rPr lang="en-US" sz="1600">
                  <a:solidFill>
                    <a:srgbClr val="085631"/>
                  </a:solidFill>
                  <a:latin typeface="Montserrat SemiBold"/>
                  <a:ea typeface="Montserrat SemiBold"/>
                  <a:cs typeface="Montserrat SemiBold"/>
                  <a:sym typeface="Montserrat SemiBold"/>
                </a:rPr>
                <a:t> / Distribute survey through social media</a:t>
              </a:r>
              <a:endParaRPr sz="1600">
                <a:solidFill>
                  <a:srgbClr val="085631"/>
                </a:solidFill>
                <a:latin typeface="Montserrat SemiBold"/>
                <a:ea typeface="Montserrat SemiBold"/>
                <a:cs typeface="Montserrat SemiBold"/>
                <a:sym typeface="Montserrat SemiBold"/>
              </a:endParaRPr>
            </a:p>
          </p:txBody>
        </p:sp>
        <p:sp>
          <p:nvSpPr>
            <p:cNvPr id="160" name="Google Shape;160;p23"/>
            <p:cNvSpPr/>
            <p:nvPr/>
          </p:nvSpPr>
          <p:spPr>
            <a:xfrm>
              <a:off x="4517125" y="1086100"/>
              <a:ext cx="133500" cy="5886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61" name="Google Shape;161;p23"/>
            <p:cNvCxnSpPr/>
            <p:nvPr/>
          </p:nvCxnSpPr>
          <p:spPr>
            <a:xfrm rot="10800000">
              <a:off x="4318975" y="1083450"/>
              <a:ext cx="529800" cy="0"/>
            </a:xfrm>
            <a:prstGeom prst="straightConnector1">
              <a:avLst/>
            </a:prstGeom>
            <a:noFill/>
            <a:ln cap="flat" cmpd="sng" w="9525">
              <a:solidFill>
                <a:srgbClr val="085631"/>
              </a:solidFill>
              <a:prstDash val="solid"/>
              <a:round/>
              <a:headEnd len="sm" w="sm" type="none"/>
              <a:tailEnd len="sm" w="sm" type="none"/>
            </a:ln>
          </p:spPr>
        </p:cxnSp>
      </p:grpSp>
      <p:grpSp>
        <p:nvGrpSpPr>
          <p:cNvPr id="162" name="Google Shape;162;p23"/>
          <p:cNvGrpSpPr/>
          <p:nvPr/>
        </p:nvGrpSpPr>
        <p:grpSpPr>
          <a:xfrm>
            <a:off x="968939" y="3027100"/>
            <a:ext cx="7566842" cy="1148218"/>
            <a:chOff x="4318975" y="909426"/>
            <a:chExt cx="5675273" cy="765274"/>
          </a:xfrm>
        </p:grpSpPr>
        <p:sp>
          <p:nvSpPr>
            <p:cNvPr id="163" name="Google Shape;163;p23"/>
            <p:cNvSpPr txBox="1"/>
            <p:nvPr/>
          </p:nvSpPr>
          <p:spPr>
            <a:xfrm>
              <a:off x="4928448" y="909426"/>
              <a:ext cx="50658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858585"/>
                  </a:solidFill>
                  <a:latin typeface="Montserrat SemiBold"/>
                  <a:ea typeface="Montserrat SemiBold"/>
                  <a:cs typeface="Montserrat SemiBold"/>
                  <a:sym typeface="Montserrat SemiBold"/>
                </a:rPr>
                <a:t>Ask if the participants has any question prior to starting </a:t>
              </a:r>
              <a:endParaRPr sz="1600">
                <a:solidFill>
                  <a:srgbClr val="858585"/>
                </a:solidFill>
                <a:latin typeface="Montserrat SemiBold"/>
                <a:ea typeface="Montserrat SemiBold"/>
                <a:cs typeface="Montserrat SemiBold"/>
                <a:sym typeface="Montserrat SemiBold"/>
              </a:endParaRPr>
            </a:p>
          </p:txBody>
        </p:sp>
        <p:sp>
          <p:nvSpPr>
            <p:cNvPr id="164" name="Google Shape;164;p23"/>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65" name="Google Shape;165;p23"/>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66" name="Google Shape;166;p23"/>
          <p:cNvGrpSpPr/>
          <p:nvPr/>
        </p:nvGrpSpPr>
        <p:grpSpPr>
          <a:xfrm>
            <a:off x="968939" y="3917600"/>
            <a:ext cx="7835635" cy="1148218"/>
            <a:chOff x="4318975" y="909425"/>
            <a:chExt cx="5876873" cy="765275"/>
          </a:xfrm>
        </p:grpSpPr>
        <p:sp>
          <p:nvSpPr>
            <p:cNvPr id="167" name="Google Shape;167;p23"/>
            <p:cNvSpPr txBox="1"/>
            <p:nvPr/>
          </p:nvSpPr>
          <p:spPr>
            <a:xfrm>
              <a:off x="4928448" y="909425"/>
              <a:ext cx="52674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858585"/>
                  </a:solidFill>
                  <a:latin typeface="Montserrat SemiBold"/>
                  <a:ea typeface="Montserrat SemiBold"/>
                  <a:cs typeface="Montserrat SemiBold"/>
                  <a:sym typeface="Montserrat SemiBold"/>
                </a:rPr>
                <a:t>Administer</a:t>
              </a:r>
              <a:r>
                <a:rPr lang="en-US" sz="1600">
                  <a:solidFill>
                    <a:srgbClr val="858585"/>
                  </a:solidFill>
                  <a:latin typeface="Montserrat SemiBold"/>
                  <a:ea typeface="Montserrat SemiBold"/>
                  <a:cs typeface="Montserrat SemiBold"/>
                  <a:sym typeface="Montserrat SemiBold"/>
                </a:rPr>
                <a:t> the online survey, let participant complete survey</a:t>
              </a:r>
              <a:endParaRPr sz="1600">
                <a:solidFill>
                  <a:srgbClr val="858585"/>
                </a:solidFill>
                <a:latin typeface="Montserrat SemiBold"/>
                <a:ea typeface="Montserrat SemiBold"/>
                <a:cs typeface="Montserrat SemiBold"/>
                <a:sym typeface="Montserrat SemiBold"/>
              </a:endParaRPr>
            </a:p>
          </p:txBody>
        </p:sp>
        <p:sp>
          <p:nvSpPr>
            <p:cNvPr id="168" name="Google Shape;168;p23"/>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69" name="Google Shape;169;p23"/>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70" name="Google Shape;170;p23"/>
          <p:cNvGrpSpPr/>
          <p:nvPr/>
        </p:nvGrpSpPr>
        <p:grpSpPr>
          <a:xfrm>
            <a:off x="968939" y="4808100"/>
            <a:ext cx="8518018" cy="1148219"/>
            <a:chOff x="4318975" y="909425"/>
            <a:chExt cx="6388674" cy="765275"/>
          </a:xfrm>
        </p:grpSpPr>
        <p:sp>
          <p:nvSpPr>
            <p:cNvPr id="171" name="Google Shape;171;p23"/>
            <p:cNvSpPr txBox="1"/>
            <p:nvPr/>
          </p:nvSpPr>
          <p:spPr>
            <a:xfrm>
              <a:off x="4928449" y="909425"/>
              <a:ext cx="57792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858585"/>
                  </a:solidFill>
                  <a:latin typeface="Montserrat SemiBold"/>
                  <a:ea typeface="Montserrat SemiBold"/>
                  <a:cs typeface="Montserrat SemiBold"/>
                  <a:sym typeface="Montserrat SemiBold"/>
                </a:rPr>
                <a:t>Ask if the participant would like to participate in follow-up interview</a:t>
              </a:r>
              <a:endParaRPr sz="1600">
                <a:solidFill>
                  <a:srgbClr val="858585"/>
                </a:solidFill>
                <a:latin typeface="Montserrat SemiBold"/>
                <a:ea typeface="Montserrat SemiBold"/>
                <a:cs typeface="Montserrat SemiBold"/>
                <a:sym typeface="Montserrat SemiBold"/>
              </a:endParaRPr>
            </a:p>
          </p:txBody>
        </p:sp>
        <p:sp>
          <p:nvSpPr>
            <p:cNvPr id="172" name="Google Shape;172;p23"/>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73" name="Google Shape;173;p23"/>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74" name="Google Shape;174;p23"/>
          <p:cNvGrpSpPr/>
          <p:nvPr/>
        </p:nvGrpSpPr>
        <p:grpSpPr>
          <a:xfrm>
            <a:off x="968939" y="5698600"/>
            <a:ext cx="7656437" cy="1148219"/>
            <a:chOff x="4318975" y="909424"/>
            <a:chExt cx="5742472" cy="765276"/>
          </a:xfrm>
        </p:grpSpPr>
        <p:sp>
          <p:nvSpPr>
            <p:cNvPr id="175" name="Google Shape;175;p23"/>
            <p:cNvSpPr txBox="1"/>
            <p:nvPr/>
          </p:nvSpPr>
          <p:spPr>
            <a:xfrm>
              <a:off x="4928447" y="909424"/>
              <a:ext cx="51330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858585"/>
                  </a:solidFill>
                  <a:latin typeface="Montserrat SemiBold"/>
                  <a:ea typeface="Montserrat SemiBold"/>
                  <a:cs typeface="Montserrat SemiBold"/>
                  <a:sym typeface="Montserrat SemiBold"/>
                </a:rPr>
                <a:t>Analyze data for future use in solution</a:t>
              </a:r>
              <a:endParaRPr sz="1600">
                <a:solidFill>
                  <a:srgbClr val="858585"/>
                </a:solidFill>
                <a:latin typeface="Montserrat SemiBold"/>
                <a:ea typeface="Montserrat SemiBold"/>
                <a:cs typeface="Montserrat SemiBold"/>
                <a:sym typeface="Montserrat SemiBold"/>
              </a:endParaRPr>
            </a:p>
          </p:txBody>
        </p:sp>
        <p:sp>
          <p:nvSpPr>
            <p:cNvPr id="176" name="Google Shape;176;p23"/>
            <p:cNvSpPr/>
            <p:nvPr/>
          </p:nvSpPr>
          <p:spPr>
            <a:xfrm>
              <a:off x="4517125" y="1086100"/>
              <a:ext cx="133500" cy="588600"/>
            </a:xfrm>
            <a:prstGeom prst="rect">
              <a:avLst/>
            </a:prstGeom>
            <a:solidFill>
              <a:srgbClr val="C2C2C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77" name="Google Shape;177;p23"/>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grpSp>
        <p:nvGrpSpPr>
          <p:cNvPr id="178" name="Google Shape;178;p23"/>
          <p:cNvGrpSpPr/>
          <p:nvPr/>
        </p:nvGrpSpPr>
        <p:grpSpPr>
          <a:xfrm>
            <a:off x="968939" y="2136600"/>
            <a:ext cx="5217700" cy="1148217"/>
            <a:chOff x="4318975" y="909426"/>
            <a:chExt cx="3913373" cy="765274"/>
          </a:xfrm>
        </p:grpSpPr>
        <p:sp>
          <p:nvSpPr>
            <p:cNvPr id="179" name="Google Shape;179;p23"/>
            <p:cNvSpPr txBox="1"/>
            <p:nvPr/>
          </p:nvSpPr>
          <p:spPr>
            <a:xfrm>
              <a:off x="4928448" y="909426"/>
              <a:ext cx="3303900" cy="24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1600">
                  <a:solidFill>
                    <a:srgbClr val="085631"/>
                  </a:solidFill>
                  <a:latin typeface="Montserrat SemiBold"/>
                  <a:ea typeface="Montserrat SemiBold"/>
                  <a:cs typeface="Montserrat SemiBold"/>
                  <a:sym typeface="Montserrat SemiBold"/>
                </a:rPr>
                <a:t>Briefly introduce problem statement</a:t>
              </a:r>
              <a:endParaRPr sz="1600">
                <a:solidFill>
                  <a:srgbClr val="085631"/>
                </a:solidFill>
                <a:latin typeface="Montserrat SemiBold"/>
                <a:ea typeface="Montserrat SemiBold"/>
                <a:cs typeface="Montserrat SemiBold"/>
                <a:sym typeface="Montserrat SemiBold"/>
              </a:endParaRPr>
            </a:p>
          </p:txBody>
        </p:sp>
        <p:sp>
          <p:nvSpPr>
            <p:cNvPr id="180" name="Google Shape;180;p23"/>
            <p:cNvSpPr/>
            <p:nvPr/>
          </p:nvSpPr>
          <p:spPr>
            <a:xfrm>
              <a:off x="4517125" y="1086100"/>
              <a:ext cx="133500" cy="5886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81" name="Google Shape;181;p23"/>
            <p:cNvCxnSpPr/>
            <p:nvPr/>
          </p:nvCxnSpPr>
          <p:spPr>
            <a:xfrm rot="10800000">
              <a:off x="4318975" y="1083450"/>
              <a:ext cx="529800" cy="0"/>
            </a:xfrm>
            <a:prstGeom prst="straightConnector1">
              <a:avLst/>
            </a:prstGeom>
            <a:noFill/>
            <a:ln cap="flat" cmpd="sng" w="9525">
              <a:solidFill>
                <a:srgbClr val="085631"/>
              </a:solidFill>
              <a:prstDash val="solid"/>
              <a:round/>
              <a:headEnd len="sm" w="sm" type="none"/>
              <a:tailEnd len="sm" w="sm" type="none"/>
            </a:ln>
          </p:spPr>
        </p:cxnSp>
      </p:grpSp>
      <p:sp>
        <p:nvSpPr>
          <p:cNvPr id="182" name="Google Shape;182;p23"/>
          <p:cNvSpPr txBox="1"/>
          <p:nvPr/>
        </p:nvSpPr>
        <p:spPr>
          <a:xfrm>
            <a:off x="5902825" y="51101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800"/>
              </a:spcBef>
              <a:spcAft>
                <a:spcPts val="0"/>
              </a:spcAft>
              <a:buNone/>
            </a:pPr>
            <a:r>
              <a:rPr lang="en-US" sz="2000">
                <a:solidFill>
                  <a:schemeClr val="dk2"/>
                </a:solidFill>
                <a:latin typeface="Karla"/>
                <a:ea typeface="Karla"/>
                <a:cs typeface="Karla"/>
                <a:sym typeface="Karla"/>
              </a:rPr>
              <a:t>Estimated time: </a:t>
            </a:r>
            <a:r>
              <a:rPr lang="en-US" sz="2000">
                <a:solidFill>
                  <a:srgbClr val="8BC34A"/>
                </a:solidFill>
                <a:latin typeface="Karla"/>
                <a:ea typeface="Karla"/>
                <a:cs typeface="Karla"/>
                <a:sym typeface="Karla"/>
              </a:rPr>
              <a:t>1 Hour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